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Antonio" panose="020B0604020202020204" charset="0"/>
      <p:regular r:id="rId14"/>
      <p:bold r:id="rId15"/>
    </p:embeddedFont>
    <p:embeddedFont>
      <p:font typeface="Arial Black" panose="020B0A04020102020204" pitchFamily="34" charset="0"/>
      <p:regular r:id="rId16"/>
      <p:bold r:id="rId17"/>
    </p:embeddedFont>
    <p:embeddedFont>
      <p:font typeface="Calibri" panose="020F0502020204030204" pitchFamily="34" charset="0"/>
      <p:regular r:id="rId18"/>
      <p:bold r:id="rId19"/>
      <p:italic r:id="rId20"/>
      <p:boldItalic r:id="rId21"/>
    </p:embeddedFont>
    <p:embeddedFont>
      <p:font typeface="Cambria" panose="02040503050406030204" pitchFamily="18"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NXJNDxB91SEhJHtOskKqqh6nM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126C07-1B5A-4D21-B320-E29C7561539C}">
  <a:tblStyle styleId="{10126C07-1B5A-4D21-B320-E29C7561539C}"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65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chemeClr val="lt1"/>
                </a:solidFill>
                <a:latin typeface="Antonio"/>
                <a:ea typeface="Antonio"/>
                <a:cs typeface="Antonio"/>
                <a:sym typeface="Antonio"/>
              </a:rPr>
              <a:t>Bilingual -  Spanish / English</a:t>
            </a:r>
            <a:endParaRPr/>
          </a:p>
          <a:p>
            <a:pPr marL="0" lvl="0" indent="0" algn="l" rtl="0">
              <a:lnSpc>
                <a:spcPct val="100000"/>
              </a:lnSpc>
              <a:spcBef>
                <a:spcPts val="0"/>
              </a:spcBef>
              <a:spcAft>
                <a:spcPts val="0"/>
              </a:spcAft>
              <a:buSzPts val="1400"/>
              <a:buNone/>
            </a:pPr>
            <a:r>
              <a:rPr lang="en-US">
                <a:solidFill>
                  <a:schemeClr val="lt1"/>
                </a:solidFill>
                <a:latin typeface="Antonio"/>
                <a:ea typeface="Antonio"/>
                <a:cs typeface="Antonio"/>
                <a:sym typeface="Antonio"/>
              </a:rPr>
              <a:t>Owner operator -  work in the business everyday</a:t>
            </a:r>
            <a:endParaRPr/>
          </a:p>
          <a:p>
            <a:pPr marL="0" lvl="0" indent="0" algn="l" rtl="0">
              <a:lnSpc>
                <a:spcPct val="100000"/>
              </a:lnSpc>
              <a:spcBef>
                <a:spcPts val="0"/>
              </a:spcBef>
              <a:spcAft>
                <a:spcPts val="0"/>
              </a:spcAft>
              <a:buSzPts val="1400"/>
              <a:buNone/>
            </a:pPr>
            <a:r>
              <a:rPr lang="en-US">
                <a:solidFill>
                  <a:schemeClr val="lt1"/>
                </a:solidFill>
                <a:latin typeface="Antonio"/>
                <a:ea typeface="Antonio"/>
                <a:cs typeface="Antonio"/>
                <a:sym typeface="Antonio"/>
              </a:rPr>
              <a:t>Strong match on our personality assessment</a:t>
            </a:r>
            <a:endParaRPr/>
          </a:p>
          <a:p>
            <a:pPr marL="0" lvl="0" indent="0" algn="l" rtl="0">
              <a:lnSpc>
                <a:spcPct val="100000"/>
              </a:lnSpc>
              <a:spcBef>
                <a:spcPts val="0"/>
              </a:spcBef>
              <a:spcAft>
                <a:spcPts val="0"/>
              </a:spcAft>
              <a:buSzPts val="1400"/>
              <a:buNone/>
            </a:pPr>
            <a:r>
              <a:rPr lang="en-US">
                <a:solidFill>
                  <a:schemeClr val="lt1"/>
                </a:solidFill>
                <a:latin typeface="Antonio"/>
                <a:ea typeface="Antonio"/>
                <a:cs typeface="Antonio"/>
                <a:sym typeface="Antonio"/>
              </a:rPr>
              <a:t>Follow all the corporate training and support suggestions</a:t>
            </a:r>
            <a:endParaRPr/>
          </a:p>
          <a:p>
            <a:pPr marL="0" lvl="0" indent="0" algn="l" rtl="0">
              <a:lnSpc>
                <a:spcPct val="100000"/>
              </a:lnSpc>
              <a:spcBef>
                <a:spcPts val="0"/>
              </a:spcBef>
              <a:spcAft>
                <a:spcPts val="0"/>
              </a:spcAft>
              <a:buSzPts val="1400"/>
              <a:buNone/>
            </a:pPr>
            <a:r>
              <a:rPr lang="en-US">
                <a:solidFill>
                  <a:schemeClr val="lt1"/>
                </a:solidFill>
                <a:latin typeface="Antonio"/>
                <a:ea typeface="Antonio"/>
                <a:cs typeface="Antonio"/>
                <a:sym typeface="Antonio"/>
              </a:rPr>
              <a:t>Secure a great, visible location</a:t>
            </a:r>
            <a:endParaRPr/>
          </a:p>
          <a:p>
            <a:pPr marL="0" lvl="0" indent="0" algn="l" rtl="0">
              <a:lnSpc>
                <a:spcPct val="100000"/>
              </a:lnSpc>
              <a:spcBef>
                <a:spcPts val="0"/>
              </a:spcBef>
              <a:spcAft>
                <a:spcPts val="0"/>
              </a:spcAft>
              <a:buSzPts val="1400"/>
              <a:buNone/>
            </a:pPr>
            <a:r>
              <a:rPr lang="en-US">
                <a:solidFill>
                  <a:schemeClr val="lt1"/>
                </a:solidFill>
                <a:latin typeface="Antonio"/>
                <a:ea typeface="Antonio"/>
                <a:cs typeface="Antonio"/>
                <a:sym typeface="Antonio"/>
              </a:rPr>
              <a:t>Meet all financial requirements</a:t>
            </a:r>
            <a:endParaRPr/>
          </a:p>
          <a:p>
            <a:pPr marL="0" lvl="0" indent="0" algn="l" rtl="0">
              <a:lnSpc>
                <a:spcPct val="100000"/>
              </a:lnSpc>
              <a:spcBef>
                <a:spcPts val="0"/>
              </a:spcBef>
              <a:spcAft>
                <a:spcPts val="0"/>
              </a:spcAft>
              <a:buSzPts val="1400"/>
              <a:buNone/>
            </a:pPr>
            <a:endParaRPr>
              <a:solidFill>
                <a:schemeClr val="lt1"/>
              </a:solidFill>
              <a:latin typeface="Antonio"/>
              <a:ea typeface="Antonio"/>
              <a:cs typeface="Antonio"/>
              <a:sym typeface="Antonio"/>
            </a:endParaRPr>
          </a:p>
          <a:p>
            <a:pPr marL="0" lvl="0" indent="0" algn="l" rtl="0">
              <a:lnSpc>
                <a:spcPct val="100000"/>
              </a:lnSpc>
              <a:spcBef>
                <a:spcPts val="0"/>
              </a:spcBef>
              <a:spcAft>
                <a:spcPts val="0"/>
              </a:spcAft>
              <a:buClr>
                <a:schemeClr val="lt1"/>
              </a:buClr>
              <a:buSzPts val="1200"/>
              <a:buFont typeface="Arial"/>
              <a:buNone/>
            </a:pPr>
            <a:r>
              <a:rPr lang="en-US">
                <a:solidFill>
                  <a:schemeClr val="lt1"/>
                </a:solidFill>
                <a:latin typeface="Antonio"/>
                <a:ea typeface="Antonio"/>
                <a:cs typeface="Antonio"/>
                <a:sym typeface="Antonio"/>
              </a:rPr>
              <a:t>Fiesta has opened more then 200 locations in 10 different States so we have that experience to share with you in the process of opening and operating your Fiesta franchise    </a:t>
            </a:r>
            <a:endParaRPr/>
          </a:p>
          <a:p>
            <a:pPr marL="0" lvl="0" indent="0" algn="l" rtl="0">
              <a:lnSpc>
                <a:spcPct val="100000"/>
              </a:lnSpc>
              <a:spcBef>
                <a:spcPts val="0"/>
              </a:spcBef>
              <a:spcAft>
                <a:spcPts val="0"/>
              </a:spcAft>
              <a:buSzPts val="1400"/>
              <a:buNone/>
            </a:pPr>
            <a:endParaRPr/>
          </a:p>
        </p:txBody>
      </p:sp>
      <p:sp>
        <p:nvSpPr>
          <p:cNvPr id="254" name="Google Shape;25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We are the one of the fastest growing insurance company serving the non-standard market in Texas. We are currently concentrated Austin, San Antonio, Houston, El Paso, and DFW with more than 210 locations and counting. We are seeking candidates looking for the next big challenge in the non-standard market. Most of our locations offer common products &amp; services such as auto and home insurance, business insurance, general liability, motorcycle insurance, renters insurance, and much more. Our growth and success is tied to keeping our margins low and passing that savings on to our customers. We have a vested interest in keeping our customers insured and safe.</a:t>
            </a:r>
            <a:endParaRPr/>
          </a:p>
        </p:txBody>
      </p:sp>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We are the one of the fastest growing insurance company serving the non-standard market in Texas. We are currently concentrated Austin, San Antonio, Houston, El Paso, and DFW with more than 210 locations and counting. We are seeking candidates looking for the next big challenge in the non-standard market. Most of our locations offer common products &amp; services such as auto and home insurance, business insurance, general liability, motorcycle insurance, renters insurance, and much more. Our growth and success is tied to keeping our margins low and passing that savings on to our customers. We have a vested interest in keeping our customers insured and safe.</a:t>
            </a:r>
            <a:endParaRPr/>
          </a:p>
        </p:txBody>
      </p:sp>
      <p:sp>
        <p:nvSpPr>
          <p:cNvPr id="126" name="Google Shape;12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We are the one of the fastest growing insurance company serving the non-standard market in Texas. We are currently concentrated Austin, San Antonio, Houston, El Paso, and DFW with more than 210 locations and counting. We are seeking candidates looking for the next big challenge in the non-standard market. Most of our locations offer common products &amp; services such as auto and home insurance, business insurance, general liability, motorcycle insurance, renters insurance, and much more. Our growth and success is tied to keeping our margins low and passing that savings on to our customers. We have a vested interest in keeping our customers insured and safe.</a:t>
            </a:r>
            <a:endParaRPr/>
          </a:p>
        </p:txBody>
      </p:sp>
      <p:sp>
        <p:nvSpPr>
          <p:cNvPr id="231" name="Google Shape;23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chemeClr val="lt1"/>
                </a:solidFill>
                <a:latin typeface="Antonio"/>
                <a:ea typeface="Antonio"/>
                <a:cs typeface="Antonio"/>
                <a:sym typeface="Antonio"/>
              </a:rPr>
              <a:t>Bilingual -  Spanish / English</a:t>
            </a:r>
            <a:endParaRPr/>
          </a:p>
          <a:p>
            <a:pPr marL="0" lvl="0" indent="0" algn="l" rtl="0">
              <a:lnSpc>
                <a:spcPct val="100000"/>
              </a:lnSpc>
              <a:spcBef>
                <a:spcPts val="0"/>
              </a:spcBef>
              <a:spcAft>
                <a:spcPts val="0"/>
              </a:spcAft>
              <a:buSzPts val="1400"/>
              <a:buNone/>
            </a:pPr>
            <a:r>
              <a:rPr lang="en-US">
                <a:solidFill>
                  <a:schemeClr val="lt1"/>
                </a:solidFill>
                <a:latin typeface="Antonio"/>
                <a:ea typeface="Antonio"/>
                <a:cs typeface="Antonio"/>
                <a:sym typeface="Antonio"/>
              </a:rPr>
              <a:t>Owner operator -  work in the business everyday</a:t>
            </a:r>
            <a:endParaRPr/>
          </a:p>
          <a:p>
            <a:pPr marL="0" lvl="0" indent="0" algn="l" rtl="0">
              <a:lnSpc>
                <a:spcPct val="100000"/>
              </a:lnSpc>
              <a:spcBef>
                <a:spcPts val="0"/>
              </a:spcBef>
              <a:spcAft>
                <a:spcPts val="0"/>
              </a:spcAft>
              <a:buSzPts val="1400"/>
              <a:buNone/>
            </a:pPr>
            <a:r>
              <a:rPr lang="en-US">
                <a:solidFill>
                  <a:schemeClr val="lt1"/>
                </a:solidFill>
                <a:latin typeface="Antonio"/>
                <a:ea typeface="Antonio"/>
                <a:cs typeface="Antonio"/>
                <a:sym typeface="Antonio"/>
              </a:rPr>
              <a:t>Strong match on our personality assessment</a:t>
            </a:r>
            <a:endParaRPr/>
          </a:p>
          <a:p>
            <a:pPr marL="0" lvl="0" indent="0" algn="l" rtl="0">
              <a:lnSpc>
                <a:spcPct val="100000"/>
              </a:lnSpc>
              <a:spcBef>
                <a:spcPts val="0"/>
              </a:spcBef>
              <a:spcAft>
                <a:spcPts val="0"/>
              </a:spcAft>
              <a:buSzPts val="1400"/>
              <a:buNone/>
            </a:pPr>
            <a:r>
              <a:rPr lang="en-US">
                <a:solidFill>
                  <a:schemeClr val="lt1"/>
                </a:solidFill>
                <a:latin typeface="Antonio"/>
                <a:ea typeface="Antonio"/>
                <a:cs typeface="Antonio"/>
                <a:sym typeface="Antonio"/>
              </a:rPr>
              <a:t>Follow all the corporate training and support suggestions</a:t>
            </a:r>
            <a:endParaRPr/>
          </a:p>
          <a:p>
            <a:pPr marL="0" lvl="0" indent="0" algn="l" rtl="0">
              <a:lnSpc>
                <a:spcPct val="100000"/>
              </a:lnSpc>
              <a:spcBef>
                <a:spcPts val="0"/>
              </a:spcBef>
              <a:spcAft>
                <a:spcPts val="0"/>
              </a:spcAft>
              <a:buSzPts val="1400"/>
              <a:buNone/>
            </a:pPr>
            <a:r>
              <a:rPr lang="en-US">
                <a:solidFill>
                  <a:schemeClr val="lt1"/>
                </a:solidFill>
                <a:latin typeface="Antonio"/>
                <a:ea typeface="Antonio"/>
                <a:cs typeface="Antonio"/>
                <a:sym typeface="Antonio"/>
              </a:rPr>
              <a:t>Secure a great, visible location</a:t>
            </a:r>
            <a:endParaRPr/>
          </a:p>
          <a:p>
            <a:pPr marL="0" lvl="0" indent="0" algn="l" rtl="0">
              <a:lnSpc>
                <a:spcPct val="100000"/>
              </a:lnSpc>
              <a:spcBef>
                <a:spcPts val="0"/>
              </a:spcBef>
              <a:spcAft>
                <a:spcPts val="0"/>
              </a:spcAft>
              <a:buSzPts val="1400"/>
              <a:buNone/>
            </a:pPr>
            <a:r>
              <a:rPr lang="en-US">
                <a:solidFill>
                  <a:schemeClr val="lt1"/>
                </a:solidFill>
                <a:latin typeface="Antonio"/>
                <a:ea typeface="Antonio"/>
                <a:cs typeface="Antonio"/>
                <a:sym typeface="Antonio"/>
              </a:rPr>
              <a:t>Meet all financial requirements</a:t>
            </a:r>
            <a:endParaRPr/>
          </a:p>
          <a:p>
            <a:pPr marL="0" lvl="0" indent="0" algn="l" rtl="0">
              <a:lnSpc>
                <a:spcPct val="100000"/>
              </a:lnSpc>
              <a:spcBef>
                <a:spcPts val="0"/>
              </a:spcBef>
              <a:spcAft>
                <a:spcPts val="0"/>
              </a:spcAft>
              <a:buSzPts val="1400"/>
              <a:buNone/>
            </a:pPr>
            <a:endParaRPr>
              <a:solidFill>
                <a:schemeClr val="lt1"/>
              </a:solidFill>
              <a:latin typeface="Antonio"/>
              <a:ea typeface="Antonio"/>
              <a:cs typeface="Antonio"/>
              <a:sym typeface="Antonio"/>
            </a:endParaRPr>
          </a:p>
          <a:p>
            <a:pPr marL="0" lvl="0" indent="0" algn="l" rtl="0">
              <a:lnSpc>
                <a:spcPct val="100000"/>
              </a:lnSpc>
              <a:spcBef>
                <a:spcPts val="0"/>
              </a:spcBef>
              <a:spcAft>
                <a:spcPts val="0"/>
              </a:spcAft>
              <a:buClr>
                <a:schemeClr val="lt1"/>
              </a:buClr>
              <a:buSzPts val="1200"/>
              <a:buFont typeface="Arial"/>
              <a:buNone/>
            </a:pPr>
            <a:r>
              <a:rPr lang="en-US">
                <a:solidFill>
                  <a:schemeClr val="lt1"/>
                </a:solidFill>
                <a:latin typeface="Antonio"/>
                <a:ea typeface="Antonio"/>
                <a:cs typeface="Antonio"/>
                <a:sym typeface="Antonio"/>
              </a:rPr>
              <a:t>Fiesta has opened more then 200 locations in 10 different States so we have that experience to share with you in the process of opening and operating your Fiesta franchise    </a:t>
            </a:r>
            <a:endParaRPr/>
          </a:p>
          <a:p>
            <a:pPr marL="0" lvl="0" indent="0" algn="l" rtl="0">
              <a:lnSpc>
                <a:spcPct val="100000"/>
              </a:lnSpc>
              <a:spcBef>
                <a:spcPts val="0"/>
              </a:spcBef>
              <a:spcAft>
                <a:spcPts val="0"/>
              </a:spcAft>
              <a:buSzPts val="1400"/>
              <a:buNone/>
            </a:pPr>
            <a:endParaRPr/>
          </a:p>
        </p:txBody>
      </p:sp>
      <p:sp>
        <p:nvSpPr>
          <p:cNvPr id="241" name="Google Shape;24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8"/>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18"/>
          <p:cNvSpPr/>
          <p:nvPr/>
        </p:nvSpPr>
        <p:spPr>
          <a:xfrm>
            <a:off x="87084" y="69756"/>
            <a:ext cx="12017828" cy="6692201"/>
          </a:xfrm>
          <a:prstGeom prst="roundRect">
            <a:avLst>
              <a:gd name="adj" fmla="val 4929"/>
            </a:avLst>
          </a:prstGeom>
          <a:blipFill rotWithShape="1">
            <a:blip r:embed="rId2">
              <a:alphaModFix amt="5000"/>
            </a:blip>
            <a:stretch>
              <a:fillRect l="-57986" r="-57986"/>
            </a:stretch>
          </a:blipFill>
          <a:ln w="9525"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18"/>
          <p:cNvSpPr txBox="1">
            <a:spLocks noGrp="1"/>
          </p:cNvSpPr>
          <p:nvPr>
            <p:ph type="dt" idx="10"/>
          </p:nvPr>
        </p:nvSpPr>
        <p:spPr>
          <a:xfrm>
            <a:off x="8229600" y="6191250"/>
            <a:ext cx="3302000" cy="47625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1219200" y="6172200"/>
            <a:ext cx="52832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8"/>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9pPr>
          </a:lstStyle>
          <a:p>
            <a:pPr marL="0" lvl="0" indent="0" algn="ctr" rtl="0">
              <a:spcBef>
                <a:spcPts val="0"/>
              </a:spcBef>
              <a:spcAft>
                <a:spcPts val="0"/>
              </a:spcAft>
              <a:buNone/>
            </a:pPr>
            <a:fld id="{00000000-1234-1234-1234-123412341234}" type="slidenum">
              <a:rPr lang="en-US"/>
              <a:t>‹#›</a:t>
            </a:fld>
            <a:endParaRPr/>
          </a:p>
        </p:txBody>
      </p:sp>
      <p:sp>
        <p:nvSpPr>
          <p:cNvPr id="23" name="Google Shape;23;p18"/>
          <p:cNvSpPr/>
          <p:nvPr/>
        </p:nvSpPr>
        <p:spPr>
          <a:xfrm>
            <a:off x="83909" y="1449304"/>
            <a:ext cx="12028716" cy="152734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18"/>
          <p:cNvSpPr/>
          <p:nvPr/>
        </p:nvSpPr>
        <p:spPr>
          <a:xfrm>
            <a:off x="83909" y="1396720"/>
            <a:ext cx="12028716" cy="120580"/>
          </a:xfrm>
          <a:prstGeom prst="rect">
            <a:avLst/>
          </a:prstGeom>
          <a:solidFill>
            <a:srgbClr val="E6AF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18"/>
          <p:cNvSpPr/>
          <p:nvPr/>
        </p:nvSpPr>
        <p:spPr>
          <a:xfrm>
            <a:off x="83909" y="2976649"/>
            <a:ext cx="12028716" cy="11053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18"/>
          <p:cNvSpPr txBox="1">
            <a:spLocks noGrp="1"/>
          </p:cNvSpPr>
          <p:nvPr>
            <p:ph type="subTitle" idx="1"/>
          </p:nvPr>
        </p:nvSpPr>
        <p:spPr>
          <a:xfrm>
            <a:off x="1727200" y="3200400"/>
            <a:ext cx="8534400" cy="16002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580"/>
              </a:spcBef>
              <a:spcAft>
                <a:spcPts val="0"/>
              </a:spcAft>
              <a:buSzPts val="2210"/>
              <a:buNone/>
              <a:defRPr sz="2600">
                <a:solidFill>
                  <a:schemeClr val="dk2"/>
                </a:solidFill>
              </a:defRPr>
            </a:lvl1pPr>
            <a:lvl2pPr lvl="1" algn="ctr">
              <a:lnSpc>
                <a:spcPct val="100000"/>
              </a:lnSpc>
              <a:spcBef>
                <a:spcPts val="370"/>
              </a:spcBef>
              <a:spcAft>
                <a:spcPts val="0"/>
              </a:spcAft>
              <a:buSzPts val="1530"/>
              <a:buNone/>
              <a:defRPr/>
            </a:lvl2pPr>
            <a:lvl3pPr lvl="2" algn="ctr">
              <a:lnSpc>
                <a:spcPct val="100000"/>
              </a:lnSpc>
              <a:spcBef>
                <a:spcPts val="370"/>
              </a:spcBef>
              <a:spcAft>
                <a:spcPts val="0"/>
              </a:spcAft>
              <a:buSzPts val="1530"/>
              <a:buNone/>
              <a:defRPr/>
            </a:lvl3pPr>
            <a:lvl4pPr lvl="3" algn="ctr">
              <a:lnSpc>
                <a:spcPct val="100000"/>
              </a:lnSpc>
              <a:spcBef>
                <a:spcPts val="370"/>
              </a:spcBef>
              <a:spcAft>
                <a:spcPts val="0"/>
              </a:spcAft>
              <a:buSzPts val="1440"/>
              <a:buNone/>
              <a:defRPr/>
            </a:lvl4pPr>
            <a:lvl5pPr lvl="4" algn="ctr">
              <a:lnSpc>
                <a:spcPct val="100000"/>
              </a:lnSpc>
              <a:spcBef>
                <a:spcPts val="370"/>
              </a:spcBef>
              <a:spcAft>
                <a:spcPts val="0"/>
              </a:spcAft>
              <a:buSzPts val="1800"/>
              <a:buNone/>
              <a:defRPr/>
            </a:lvl5pPr>
            <a:lvl6pPr lvl="5" algn="ctr">
              <a:lnSpc>
                <a:spcPct val="100000"/>
              </a:lnSpc>
              <a:spcBef>
                <a:spcPts val="370"/>
              </a:spcBef>
              <a:spcAft>
                <a:spcPts val="0"/>
              </a:spcAft>
              <a:buSzPts val="1800"/>
              <a:buNone/>
              <a:defRPr/>
            </a:lvl6pPr>
            <a:lvl7pPr lvl="6" algn="ctr">
              <a:lnSpc>
                <a:spcPct val="100000"/>
              </a:lnSpc>
              <a:spcBef>
                <a:spcPts val="370"/>
              </a:spcBef>
              <a:spcAft>
                <a:spcPts val="0"/>
              </a:spcAft>
              <a:buSzPts val="1800"/>
              <a:buNone/>
              <a:defRPr/>
            </a:lvl7pPr>
            <a:lvl8pPr lvl="7" algn="ctr">
              <a:lnSpc>
                <a:spcPct val="100000"/>
              </a:lnSpc>
              <a:spcBef>
                <a:spcPts val="370"/>
              </a:spcBef>
              <a:spcAft>
                <a:spcPts val="0"/>
              </a:spcAft>
              <a:buSzPts val="1800"/>
              <a:buNone/>
              <a:defRPr/>
            </a:lvl8pPr>
            <a:lvl9pPr lvl="8" algn="ctr">
              <a:lnSpc>
                <a:spcPct val="100000"/>
              </a:lnSpc>
              <a:spcBef>
                <a:spcPts val="370"/>
              </a:spcBef>
              <a:spcAft>
                <a:spcPts val="0"/>
              </a:spcAft>
              <a:buSzPts val="1800"/>
              <a:buNone/>
              <a:defRPr/>
            </a:lvl9pPr>
          </a:lstStyle>
          <a:p>
            <a:endParaRPr/>
          </a:p>
        </p:txBody>
      </p:sp>
      <p:sp>
        <p:nvSpPr>
          <p:cNvPr id="27" name="Google Shape;27;p18"/>
          <p:cNvSpPr txBox="1">
            <a:spLocks noGrp="1"/>
          </p:cNvSpPr>
          <p:nvPr>
            <p:ph type="ctrTitle"/>
          </p:nvPr>
        </p:nvSpPr>
        <p:spPr>
          <a:xfrm>
            <a:off x="609600" y="1505931"/>
            <a:ext cx="10972800" cy="1470025"/>
          </a:xfrm>
          <a:prstGeom prst="rect">
            <a:avLst/>
          </a:prstGeom>
          <a:noFill/>
          <a:ln>
            <a:noFill/>
          </a:ln>
        </p:spPr>
        <p:txBody>
          <a:bodyPr spcFirstLastPara="1" wrap="square" lIns="91425" tIns="45700" rIns="91425" bIns="91425" anchor="ctr" anchorCtr="0">
            <a:normAutofit/>
          </a:bodyPr>
          <a:lstStyle>
            <a:lvl1pPr lvl="0" algn="ctr">
              <a:lnSpc>
                <a:spcPct val="100000"/>
              </a:lnSpc>
              <a:spcBef>
                <a:spcPts val="0"/>
              </a:spcBef>
              <a:spcAft>
                <a:spcPts val="0"/>
              </a:spcAft>
              <a:buClr>
                <a:schemeClr val="lt1"/>
              </a:buClr>
              <a:buSzPts val="4000"/>
              <a:buFont typeface="Cambri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27"/>
          <p:cNvSpPr txBox="1">
            <a:spLocks noGrp="1"/>
          </p:cNvSpPr>
          <p:nvPr>
            <p:ph type="body" idx="1"/>
          </p:nvPr>
        </p:nvSpPr>
        <p:spPr>
          <a:xfrm rot="5400000">
            <a:off x="4114800" y="-1447800"/>
            <a:ext cx="4572000" cy="103632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580"/>
              </a:spcBef>
              <a:spcAft>
                <a:spcPts val="0"/>
              </a:spcAft>
              <a:buSzPts val="1530"/>
              <a:buChar char="⚫"/>
              <a:defRPr/>
            </a:lvl1pPr>
            <a:lvl2pPr marL="914400" lvl="1" indent="-325755" algn="l">
              <a:lnSpc>
                <a:spcPct val="100000"/>
              </a:lnSpc>
              <a:spcBef>
                <a:spcPts val="370"/>
              </a:spcBef>
              <a:spcAft>
                <a:spcPts val="0"/>
              </a:spcAft>
              <a:buSzPts val="1530"/>
              <a:buChar char="⚫"/>
              <a:defRPr/>
            </a:lvl2pPr>
            <a:lvl3pPr marL="1371600" lvl="2" indent="-325755" algn="l">
              <a:lnSpc>
                <a:spcPct val="100000"/>
              </a:lnSpc>
              <a:spcBef>
                <a:spcPts val="370"/>
              </a:spcBef>
              <a:spcAft>
                <a:spcPts val="0"/>
              </a:spcAft>
              <a:buSzPts val="1530"/>
              <a:buChar char="⚫"/>
              <a:defRPr/>
            </a:lvl3pPr>
            <a:lvl4pPr marL="1828800" lvl="3" indent="-320039" algn="l">
              <a:lnSpc>
                <a:spcPct val="100000"/>
              </a:lnSpc>
              <a:spcBef>
                <a:spcPts val="370"/>
              </a:spcBef>
              <a:spcAft>
                <a:spcPts val="0"/>
              </a:spcAft>
              <a:buSzPts val="1440"/>
              <a:buChar char="⚫"/>
              <a:defRPr/>
            </a:lvl4pPr>
            <a:lvl5pPr marL="2286000" lvl="4" indent="-342900" algn="l">
              <a:lnSpc>
                <a:spcPct val="100000"/>
              </a:lnSpc>
              <a:spcBef>
                <a:spcPts val="370"/>
              </a:spcBef>
              <a:spcAft>
                <a:spcPts val="0"/>
              </a:spcAft>
              <a:buSzPts val="1800"/>
              <a:buChar char="o"/>
              <a:defRPr/>
            </a:lvl5pPr>
            <a:lvl6pPr marL="2743200" lvl="5" indent="-342900" algn="l">
              <a:lnSpc>
                <a:spcPct val="100000"/>
              </a:lnSpc>
              <a:spcBef>
                <a:spcPts val="370"/>
              </a:spcBef>
              <a:spcAft>
                <a:spcPts val="0"/>
              </a:spcAft>
              <a:buSzPts val="1800"/>
              <a:buChar char="•"/>
              <a:defRPr/>
            </a:lvl6pPr>
            <a:lvl7pPr marL="3200400" lvl="6" indent="-342900" algn="l">
              <a:lnSpc>
                <a:spcPct val="100000"/>
              </a:lnSpc>
              <a:spcBef>
                <a:spcPts val="370"/>
              </a:spcBef>
              <a:spcAft>
                <a:spcPts val="0"/>
              </a:spcAft>
              <a:buSzPts val="1800"/>
              <a:buChar char="•"/>
              <a:defRPr/>
            </a:lvl7pPr>
            <a:lvl8pPr marL="3657600" lvl="7" indent="-342900" algn="l">
              <a:lnSpc>
                <a:spcPct val="100000"/>
              </a:lnSpc>
              <a:spcBef>
                <a:spcPts val="370"/>
              </a:spcBef>
              <a:spcAft>
                <a:spcPts val="0"/>
              </a:spcAft>
              <a:buSzPts val="1800"/>
              <a:buChar char="•"/>
              <a:defRPr/>
            </a:lvl8pPr>
            <a:lvl9pPr marL="4114800" lvl="8" indent="-342900" algn="l">
              <a:lnSpc>
                <a:spcPct val="100000"/>
              </a:lnSpc>
              <a:spcBef>
                <a:spcPts val="370"/>
              </a:spcBef>
              <a:spcAft>
                <a:spcPts val="0"/>
              </a:spcAft>
              <a:buSzPts val="1800"/>
              <a:buChar char="•"/>
              <a:defRPr/>
            </a:lvl9pPr>
          </a:lstStyle>
          <a:p>
            <a:endParaRPr/>
          </a:p>
        </p:txBody>
      </p:sp>
      <p:sp>
        <p:nvSpPr>
          <p:cNvPr id="91" name="Google Shape;91;p27"/>
          <p:cNvSpPr txBox="1">
            <a:spLocks noGrp="1"/>
          </p:cNvSpPr>
          <p:nvPr>
            <p:ph type="dt" idx="10"/>
          </p:nvPr>
        </p:nvSpPr>
        <p:spPr>
          <a:xfrm>
            <a:off x="8229600" y="6191250"/>
            <a:ext cx="3302000" cy="47625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ftr" idx="11"/>
          </p:nvPr>
        </p:nvSpPr>
        <p:spPr>
          <a:xfrm>
            <a:off x="1219200" y="6172200"/>
            <a:ext cx="52832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9pPr>
          </a:lstStyle>
          <a:p>
            <a:pPr marL="0" lvl="0" indent="0" algn="ctr" rtl="0">
              <a:spcBef>
                <a:spcPts val="0"/>
              </a:spcBef>
              <a:spcAft>
                <a:spcPts val="0"/>
              </a:spcAft>
              <a:buNone/>
            </a:pPr>
            <a:fld id="{00000000-1234-1234-1234-123412341234}" type="slidenum">
              <a:rPr lang="en-US"/>
              <a:t>‹#›</a:t>
            </a:fld>
            <a:endParaRPr/>
          </a:p>
        </p:txBody>
      </p:sp>
      <p:sp>
        <p:nvSpPr>
          <p:cNvPr id="94" name="Google Shape;94;p27"/>
          <p:cNvSpPr txBox="1">
            <a:spLocks noGrp="1"/>
          </p:cNvSpPr>
          <p:nvPr>
            <p:ph type="title"/>
          </p:nvPr>
        </p:nvSpPr>
        <p:spPr>
          <a:xfrm>
            <a:off x="1219200" y="274638"/>
            <a:ext cx="10363200" cy="1143000"/>
          </a:xfrm>
          <a:prstGeom prst="rect">
            <a:avLst/>
          </a:prstGeom>
          <a:noFill/>
          <a:ln>
            <a:noFill/>
          </a:ln>
        </p:spPr>
        <p:txBody>
          <a:bodyPr spcFirstLastPara="1" wrap="square" lIns="91425" tIns="45700" rIns="91425" bIns="91425"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28"/>
          <p:cNvSpPr txBox="1">
            <a:spLocks noGrp="1"/>
          </p:cNvSpPr>
          <p:nvPr>
            <p:ph type="dt" idx="10"/>
          </p:nvPr>
        </p:nvSpPr>
        <p:spPr>
          <a:xfrm>
            <a:off x="8229600" y="6191250"/>
            <a:ext cx="3302000" cy="47625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8"/>
          <p:cNvSpPr txBox="1">
            <a:spLocks noGrp="1"/>
          </p:cNvSpPr>
          <p:nvPr>
            <p:ph type="ftr" idx="11"/>
          </p:nvPr>
        </p:nvSpPr>
        <p:spPr>
          <a:xfrm>
            <a:off x="1219200" y="6172200"/>
            <a:ext cx="52832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8"/>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9pPr>
          </a:lstStyle>
          <a:p>
            <a:pPr marL="0" lvl="0" indent="0" algn="ctr" rtl="0">
              <a:spcBef>
                <a:spcPts val="0"/>
              </a:spcBef>
              <a:spcAft>
                <a:spcPts val="0"/>
              </a:spcAft>
              <a:buNone/>
            </a:pPr>
            <a:fld id="{00000000-1234-1234-1234-123412341234}" type="slidenum">
              <a:rPr lang="en-US"/>
              <a:t>‹#›</a:t>
            </a:fld>
            <a:endParaRPr/>
          </a:p>
        </p:txBody>
      </p:sp>
      <p:sp>
        <p:nvSpPr>
          <p:cNvPr id="99" name="Google Shape;99;p28"/>
          <p:cNvSpPr txBox="1">
            <a:spLocks noGrp="1"/>
          </p:cNvSpPr>
          <p:nvPr>
            <p:ph type="body" idx="1"/>
          </p:nvPr>
        </p:nvSpPr>
        <p:spPr>
          <a:xfrm rot="5400000">
            <a:off x="2001837" y="-507996"/>
            <a:ext cx="5851525" cy="74168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580"/>
              </a:spcBef>
              <a:spcAft>
                <a:spcPts val="0"/>
              </a:spcAft>
              <a:buSzPts val="1530"/>
              <a:buChar char="⚫"/>
              <a:defRPr/>
            </a:lvl1pPr>
            <a:lvl2pPr marL="914400" lvl="1" indent="-325755" algn="l">
              <a:lnSpc>
                <a:spcPct val="100000"/>
              </a:lnSpc>
              <a:spcBef>
                <a:spcPts val="370"/>
              </a:spcBef>
              <a:spcAft>
                <a:spcPts val="0"/>
              </a:spcAft>
              <a:buSzPts val="1530"/>
              <a:buChar char="⚫"/>
              <a:defRPr/>
            </a:lvl2pPr>
            <a:lvl3pPr marL="1371600" lvl="2" indent="-325755" algn="l">
              <a:lnSpc>
                <a:spcPct val="100000"/>
              </a:lnSpc>
              <a:spcBef>
                <a:spcPts val="370"/>
              </a:spcBef>
              <a:spcAft>
                <a:spcPts val="0"/>
              </a:spcAft>
              <a:buSzPts val="1530"/>
              <a:buChar char="⚫"/>
              <a:defRPr/>
            </a:lvl3pPr>
            <a:lvl4pPr marL="1828800" lvl="3" indent="-320039" algn="l">
              <a:lnSpc>
                <a:spcPct val="100000"/>
              </a:lnSpc>
              <a:spcBef>
                <a:spcPts val="370"/>
              </a:spcBef>
              <a:spcAft>
                <a:spcPts val="0"/>
              </a:spcAft>
              <a:buSzPts val="1440"/>
              <a:buChar char="⚫"/>
              <a:defRPr/>
            </a:lvl4pPr>
            <a:lvl5pPr marL="2286000" lvl="4" indent="-342900" algn="l">
              <a:lnSpc>
                <a:spcPct val="100000"/>
              </a:lnSpc>
              <a:spcBef>
                <a:spcPts val="370"/>
              </a:spcBef>
              <a:spcAft>
                <a:spcPts val="0"/>
              </a:spcAft>
              <a:buSzPts val="1800"/>
              <a:buChar char="o"/>
              <a:defRPr/>
            </a:lvl5pPr>
            <a:lvl6pPr marL="2743200" lvl="5" indent="-342900" algn="l">
              <a:lnSpc>
                <a:spcPct val="100000"/>
              </a:lnSpc>
              <a:spcBef>
                <a:spcPts val="370"/>
              </a:spcBef>
              <a:spcAft>
                <a:spcPts val="0"/>
              </a:spcAft>
              <a:buSzPts val="1800"/>
              <a:buChar char="•"/>
              <a:defRPr/>
            </a:lvl6pPr>
            <a:lvl7pPr marL="3200400" lvl="6" indent="-342900" algn="l">
              <a:lnSpc>
                <a:spcPct val="100000"/>
              </a:lnSpc>
              <a:spcBef>
                <a:spcPts val="370"/>
              </a:spcBef>
              <a:spcAft>
                <a:spcPts val="0"/>
              </a:spcAft>
              <a:buSzPts val="1800"/>
              <a:buChar char="•"/>
              <a:defRPr/>
            </a:lvl7pPr>
            <a:lvl8pPr marL="3657600" lvl="7" indent="-342900" algn="l">
              <a:lnSpc>
                <a:spcPct val="100000"/>
              </a:lnSpc>
              <a:spcBef>
                <a:spcPts val="370"/>
              </a:spcBef>
              <a:spcAft>
                <a:spcPts val="0"/>
              </a:spcAft>
              <a:buSzPts val="1800"/>
              <a:buChar char="•"/>
              <a:defRPr/>
            </a:lvl8pPr>
            <a:lvl9pPr marL="4114800" lvl="8" indent="-342900" algn="l">
              <a:lnSpc>
                <a:spcPct val="100000"/>
              </a:lnSpc>
              <a:spcBef>
                <a:spcPts val="370"/>
              </a:spcBef>
              <a:spcAft>
                <a:spcPts val="0"/>
              </a:spcAft>
              <a:buSzPts val="1800"/>
              <a:buChar char="•"/>
              <a:defRPr/>
            </a:lvl9pPr>
          </a:lstStyle>
          <a:p>
            <a:endParaRPr/>
          </a:p>
        </p:txBody>
      </p:sp>
      <p:sp>
        <p:nvSpPr>
          <p:cNvPr id="100" name="Google Shape;100;p28"/>
          <p:cNvSpPr txBox="1">
            <a:spLocks noGrp="1"/>
          </p:cNvSpPr>
          <p:nvPr>
            <p:ph type="title"/>
          </p:nvPr>
        </p:nvSpPr>
        <p:spPr>
          <a:xfrm rot="5400000">
            <a:off x="7254557" y="1859285"/>
            <a:ext cx="5851525" cy="2682240"/>
          </a:xfrm>
          <a:prstGeom prst="rect">
            <a:avLst/>
          </a:prstGeom>
          <a:noFill/>
          <a:ln>
            <a:noFill/>
          </a:ln>
        </p:spPr>
        <p:txBody>
          <a:bodyPr spcFirstLastPara="1" wrap="square" lIns="91425" tIns="45700" rIns="91425" bIns="91425"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9"/>
          <p:cNvSpPr txBox="1">
            <a:spLocks noGrp="1"/>
          </p:cNvSpPr>
          <p:nvPr>
            <p:ph type="dt" idx="10"/>
          </p:nvPr>
        </p:nvSpPr>
        <p:spPr>
          <a:xfrm>
            <a:off x="8229600" y="6191250"/>
            <a:ext cx="3302000" cy="47625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ftr" idx="11"/>
          </p:nvPr>
        </p:nvSpPr>
        <p:spPr>
          <a:xfrm>
            <a:off x="1219200" y="6172200"/>
            <a:ext cx="52832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9pPr>
          </a:lstStyle>
          <a:p>
            <a:pPr marL="0" lvl="0" indent="0" algn="ctr" rtl="0">
              <a:spcBef>
                <a:spcPts val="0"/>
              </a:spcBef>
              <a:spcAft>
                <a:spcPts val="0"/>
              </a:spcAft>
              <a:buNone/>
            </a:pPr>
            <a:fld id="{00000000-1234-1234-1234-123412341234}" type="slidenum">
              <a:rPr lang="en-US"/>
              <a:t>‹#›</a:t>
            </a:fld>
            <a:endParaRPr/>
          </a:p>
        </p:txBody>
      </p:sp>
      <p:sp>
        <p:nvSpPr>
          <p:cNvPr id="32" name="Google Shape;32;p19"/>
          <p:cNvSpPr txBox="1">
            <a:spLocks noGrp="1"/>
          </p:cNvSpPr>
          <p:nvPr>
            <p:ph type="body" idx="1"/>
          </p:nvPr>
        </p:nvSpPr>
        <p:spPr>
          <a:xfrm>
            <a:off x="1219200" y="1447800"/>
            <a:ext cx="10363200" cy="45720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580"/>
              </a:spcBef>
              <a:spcAft>
                <a:spcPts val="0"/>
              </a:spcAft>
              <a:buSzPts val="1530"/>
              <a:buChar char="⚫"/>
              <a:defRPr/>
            </a:lvl1pPr>
            <a:lvl2pPr marL="914400" lvl="1" indent="-325755" algn="l">
              <a:lnSpc>
                <a:spcPct val="100000"/>
              </a:lnSpc>
              <a:spcBef>
                <a:spcPts val="370"/>
              </a:spcBef>
              <a:spcAft>
                <a:spcPts val="0"/>
              </a:spcAft>
              <a:buSzPts val="1530"/>
              <a:buChar char="⚫"/>
              <a:defRPr/>
            </a:lvl2pPr>
            <a:lvl3pPr marL="1371600" lvl="2" indent="-325755" algn="l">
              <a:lnSpc>
                <a:spcPct val="100000"/>
              </a:lnSpc>
              <a:spcBef>
                <a:spcPts val="370"/>
              </a:spcBef>
              <a:spcAft>
                <a:spcPts val="0"/>
              </a:spcAft>
              <a:buSzPts val="1530"/>
              <a:buChar char="⚫"/>
              <a:defRPr/>
            </a:lvl3pPr>
            <a:lvl4pPr marL="1828800" lvl="3" indent="-320039" algn="l">
              <a:lnSpc>
                <a:spcPct val="100000"/>
              </a:lnSpc>
              <a:spcBef>
                <a:spcPts val="370"/>
              </a:spcBef>
              <a:spcAft>
                <a:spcPts val="0"/>
              </a:spcAft>
              <a:buSzPts val="1440"/>
              <a:buChar char="⚫"/>
              <a:defRPr/>
            </a:lvl4pPr>
            <a:lvl5pPr marL="2286000" lvl="4" indent="-342900" algn="l">
              <a:lnSpc>
                <a:spcPct val="100000"/>
              </a:lnSpc>
              <a:spcBef>
                <a:spcPts val="370"/>
              </a:spcBef>
              <a:spcAft>
                <a:spcPts val="0"/>
              </a:spcAft>
              <a:buSzPts val="1800"/>
              <a:buChar char="o"/>
              <a:defRPr/>
            </a:lvl5pPr>
            <a:lvl6pPr marL="2743200" lvl="5" indent="-342900" algn="l">
              <a:lnSpc>
                <a:spcPct val="100000"/>
              </a:lnSpc>
              <a:spcBef>
                <a:spcPts val="370"/>
              </a:spcBef>
              <a:spcAft>
                <a:spcPts val="0"/>
              </a:spcAft>
              <a:buSzPts val="1800"/>
              <a:buChar char="•"/>
              <a:defRPr/>
            </a:lvl6pPr>
            <a:lvl7pPr marL="3200400" lvl="6" indent="-342900" algn="l">
              <a:lnSpc>
                <a:spcPct val="100000"/>
              </a:lnSpc>
              <a:spcBef>
                <a:spcPts val="370"/>
              </a:spcBef>
              <a:spcAft>
                <a:spcPts val="0"/>
              </a:spcAft>
              <a:buSzPts val="1800"/>
              <a:buChar char="•"/>
              <a:defRPr/>
            </a:lvl7pPr>
            <a:lvl8pPr marL="3657600" lvl="7" indent="-342900" algn="l">
              <a:lnSpc>
                <a:spcPct val="100000"/>
              </a:lnSpc>
              <a:spcBef>
                <a:spcPts val="370"/>
              </a:spcBef>
              <a:spcAft>
                <a:spcPts val="0"/>
              </a:spcAft>
              <a:buSzPts val="1800"/>
              <a:buChar char="•"/>
              <a:defRPr/>
            </a:lvl8pPr>
            <a:lvl9pPr marL="4114800" lvl="8" indent="-342900" algn="l">
              <a:lnSpc>
                <a:spcPct val="100000"/>
              </a:lnSpc>
              <a:spcBef>
                <a:spcPts val="370"/>
              </a:spcBef>
              <a:spcAft>
                <a:spcPts val="0"/>
              </a:spcAft>
              <a:buSzPts val="1800"/>
              <a:buChar char="•"/>
              <a:defRPr/>
            </a:lvl9pPr>
          </a:lstStyle>
          <a:p>
            <a:endParaRPr/>
          </a:p>
        </p:txBody>
      </p:sp>
      <p:sp>
        <p:nvSpPr>
          <p:cNvPr id="33" name="Google Shape;33;p19"/>
          <p:cNvSpPr txBox="1">
            <a:spLocks noGrp="1"/>
          </p:cNvSpPr>
          <p:nvPr>
            <p:ph type="title"/>
          </p:nvPr>
        </p:nvSpPr>
        <p:spPr>
          <a:xfrm>
            <a:off x="1219200" y="274638"/>
            <a:ext cx="10363200" cy="1143000"/>
          </a:xfrm>
          <a:prstGeom prst="rect">
            <a:avLst/>
          </a:prstGeom>
          <a:noFill/>
          <a:ln>
            <a:noFill/>
          </a:ln>
        </p:spPr>
        <p:txBody>
          <a:bodyPr spcFirstLastPara="1" wrap="square" lIns="91425" tIns="45700" rIns="91425" bIns="91425"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0"/>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20"/>
          <p:cNvSpPr/>
          <p:nvPr/>
        </p:nvSpPr>
        <p:spPr>
          <a:xfrm>
            <a:off x="87084" y="69756"/>
            <a:ext cx="12017828" cy="6692201"/>
          </a:xfrm>
          <a:prstGeom prst="roundRect">
            <a:avLst>
              <a:gd name="adj" fmla="val 4929"/>
            </a:avLst>
          </a:prstGeom>
          <a:blipFill rotWithShape="1">
            <a:blip r:embed="rId2">
              <a:alphaModFix amt="5000"/>
            </a:blip>
            <a:stretch>
              <a:fillRect l="-57986" r="-57986"/>
            </a:stretch>
          </a:blipFill>
          <a:ln w="9525"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20"/>
          <p:cNvSpPr txBox="1">
            <a:spLocks noGrp="1"/>
          </p:cNvSpPr>
          <p:nvPr>
            <p:ph type="dt" idx="10"/>
          </p:nvPr>
        </p:nvSpPr>
        <p:spPr>
          <a:xfrm>
            <a:off x="8229600" y="6191250"/>
            <a:ext cx="3302000" cy="47625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1066800" y="6172200"/>
            <a:ext cx="53340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p:nvPr/>
        </p:nvSpPr>
        <p:spPr>
          <a:xfrm rot="10800000" flipH="1">
            <a:off x="92550" y="2376830"/>
            <a:ext cx="12018020" cy="91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0"/>
          <p:cNvSpPr/>
          <p:nvPr/>
        </p:nvSpPr>
        <p:spPr>
          <a:xfrm>
            <a:off x="92195" y="2341476"/>
            <a:ext cx="12018375" cy="45719"/>
          </a:xfrm>
          <a:prstGeom prst="rect">
            <a:avLst/>
          </a:prstGeom>
          <a:solidFill>
            <a:srgbClr val="E6AF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20"/>
          <p:cNvSpPr/>
          <p:nvPr/>
        </p:nvSpPr>
        <p:spPr>
          <a:xfrm>
            <a:off x="91075" y="2468880"/>
            <a:ext cx="12019495" cy="4572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20"/>
          <p:cNvSpPr>
            <a:spLocks noGrp="1"/>
          </p:cNvSpPr>
          <p:nvPr>
            <p:ph type="sldNum" idx="12"/>
          </p:nvPr>
        </p:nvSpPr>
        <p:spPr>
          <a:xfrm>
            <a:off x="195072" y="6208776"/>
            <a:ext cx="6096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9pPr>
          </a:lstStyle>
          <a:p>
            <a:pPr marL="0" lvl="0" indent="0" algn="ctr" rtl="0">
              <a:spcBef>
                <a:spcPts val="0"/>
              </a:spcBef>
              <a:spcAft>
                <a:spcPts val="0"/>
              </a:spcAft>
              <a:buNone/>
            </a:pPr>
            <a:fld id="{00000000-1234-1234-1234-123412341234}" type="slidenum">
              <a:rPr lang="en-US"/>
              <a:t>‹#›</a:t>
            </a:fld>
            <a:endParaRPr/>
          </a:p>
        </p:txBody>
      </p:sp>
      <p:sp>
        <p:nvSpPr>
          <p:cNvPr id="43" name="Google Shape;43;p20"/>
          <p:cNvSpPr txBox="1">
            <a:spLocks noGrp="1"/>
          </p:cNvSpPr>
          <p:nvPr>
            <p:ph type="body" idx="1"/>
          </p:nvPr>
        </p:nvSpPr>
        <p:spPr>
          <a:xfrm>
            <a:off x="963084" y="2547938"/>
            <a:ext cx="10363200" cy="13382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80"/>
              </a:spcBef>
              <a:spcAft>
                <a:spcPts val="0"/>
              </a:spcAft>
              <a:buSzPts val="2040"/>
              <a:buNone/>
              <a:defRPr sz="2400">
                <a:solidFill>
                  <a:schemeClr val="dk2"/>
                </a:solidFill>
              </a:defRPr>
            </a:lvl1pPr>
            <a:lvl2pPr marL="914400" lvl="1" indent="-228600" algn="l">
              <a:lnSpc>
                <a:spcPct val="100000"/>
              </a:lnSpc>
              <a:spcBef>
                <a:spcPts val="370"/>
              </a:spcBef>
              <a:spcAft>
                <a:spcPts val="0"/>
              </a:spcAft>
              <a:buSzPts val="1530"/>
              <a:buNone/>
              <a:defRPr sz="1800">
                <a:solidFill>
                  <a:srgbClr val="888888"/>
                </a:solidFill>
              </a:defRPr>
            </a:lvl2pPr>
            <a:lvl3pPr marL="1371600" lvl="2" indent="-228600" algn="l">
              <a:lnSpc>
                <a:spcPct val="100000"/>
              </a:lnSpc>
              <a:spcBef>
                <a:spcPts val="370"/>
              </a:spcBef>
              <a:spcAft>
                <a:spcPts val="0"/>
              </a:spcAft>
              <a:buSzPts val="1360"/>
              <a:buNone/>
              <a:defRPr sz="1600">
                <a:solidFill>
                  <a:srgbClr val="888888"/>
                </a:solidFill>
              </a:defRPr>
            </a:lvl3pPr>
            <a:lvl4pPr marL="1828800" lvl="3" indent="-228600" algn="l">
              <a:lnSpc>
                <a:spcPct val="100000"/>
              </a:lnSpc>
              <a:spcBef>
                <a:spcPts val="370"/>
              </a:spcBef>
              <a:spcAft>
                <a:spcPts val="0"/>
              </a:spcAft>
              <a:buSzPts val="1120"/>
              <a:buNone/>
              <a:defRPr sz="1400">
                <a:solidFill>
                  <a:srgbClr val="888888"/>
                </a:solidFill>
              </a:defRPr>
            </a:lvl4pPr>
            <a:lvl5pPr marL="2286000" lvl="4" indent="-228600" algn="l">
              <a:lnSpc>
                <a:spcPct val="100000"/>
              </a:lnSpc>
              <a:spcBef>
                <a:spcPts val="370"/>
              </a:spcBef>
              <a:spcAft>
                <a:spcPts val="0"/>
              </a:spcAft>
              <a:buSzPts val="1400"/>
              <a:buFont typeface="Calibri"/>
              <a:buNone/>
              <a:defRPr sz="1400">
                <a:solidFill>
                  <a:srgbClr val="888888"/>
                </a:solidFill>
              </a:defRPr>
            </a:lvl5pPr>
            <a:lvl6pPr marL="2743200" lvl="5" indent="-342900" algn="l">
              <a:lnSpc>
                <a:spcPct val="100000"/>
              </a:lnSpc>
              <a:spcBef>
                <a:spcPts val="370"/>
              </a:spcBef>
              <a:spcAft>
                <a:spcPts val="0"/>
              </a:spcAft>
              <a:buSzPts val="1800"/>
              <a:buChar char="•"/>
              <a:defRPr/>
            </a:lvl6pPr>
            <a:lvl7pPr marL="3200400" lvl="6" indent="-342900" algn="l">
              <a:lnSpc>
                <a:spcPct val="100000"/>
              </a:lnSpc>
              <a:spcBef>
                <a:spcPts val="370"/>
              </a:spcBef>
              <a:spcAft>
                <a:spcPts val="0"/>
              </a:spcAft>
              <a:buSzPts val="1800"/>
              <a:buChar char="•"/>
              <a:defRPr/>
            </a:lvl7pPr>
            <a:lvl8pPr marL="3657600" lvl="7" indent="-342900" algn="l">
              <a:lnSpc>
                <a:spcPct val="100000"/>
              </a:lnSpc>
              <a:spcBef>
                <a:spcPts val="370"/>
              </a:spcBef>
              <a:spcAft>
                <a:spcPts val="0"/>
              </a:spcAft>
              <a:buSzPts val="1800"/>
              <a:buChar char="•"/>
              <a:defRPr/>
            </a:lvl8pPr>
            <a:lvl9pPr marL="4114800" lvl="8" indent="-342900" algn="l">
              <a:lnSpc>
                <a:spcPct val="100000"/>
              </a:lnSpc>
              <a:spcBef>
                <a:spcPts val="370"/>
              </a:spcBef>
              <a:spcAft>
                <a:spcPts val="0"/>
              </a:spcAft>
              <a:buSzPts val="1800"/>
              <a:buChar char="•"/>
              <a:defRPr/>
            </a:lvl9pPr>
          </a:lstStyle>
          <a:p>
            <a:endParaRPr/>
          </a:p>
        </p:txBody>
      </p:sp>
      <p:sp>
        <p:nvSpPr>
          <p:cNvPr id="44" name="Google Shape;44;p20"/>
          <p:cNvSpPr txBox="1">
            <a:spLocks noGrp="1"/>
          </p:cNvSpPr>
          <p:nvPr>
            <p:ph type="title"/>
          </p:nvPr>
        </p:nvSpPr>
        <p:spPr>
          <a:xfrm>
            <a:off x="963084" y="952501"/>
            <a:ext cx="10363200" cy="1362075"/>
          </a:xfrm>
          <a:prstGeom prst="rect">
            <a:avLst/>
          </a:prstGeom>
          <a:noFill/>
          <a:ln>
            <a:noFill/>
          </a:ln>
        </p:spPr>
        <p:txBody>
          <a:bodyPr spcFirstLastPara="1" wrap="square" lIns="91425" tIns="45700" rIns="91425" bIns="91425" anchor="b" anchorCtr="0">
            <a:normAutofit/>
          </a:bodyPr>
          <a:lstStyle>
            <a:lvl1pPr lvl="0" algn="l">
              <a:lnSpc>
                <a:spcPct val="100000"/>
              </a:lnSpc>
              <a:spcBef>
                <a:spcPts val="0"/>
              </a:spcBef>
              <a:spcAft>
                <a:spcPts val="0"/>
              </a:spcAft>
              <a:buClr>
                <a:schemeClr val="dk2"/>
              </a:buClr>
              <a:buSzPts val="4000"/>
              <a:buFont typeface="Cambria"/>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21"/>
          <p:cNvSpPr txBox="1">
            <a:spLocks noGrp="1"/>
          </p:cNvSpPr>
          <p:nvPr>
            <p:ph type="dt" idx="10"/>
          </p:nvPr>
        </p:nvSpPr>
        <p:spPr>
          <a:xfrm>
            <a:off x="8229600" y="6191250"/>
            <a:ext cx="3302000" cy="47625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1219200" y="6172200"/>
            <a:ext cx="52832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9pPr>
          </a:lstStyle>
          <a:p>
            <a:pPr marL="0" lvl="0" indent="0" algn="ctr" rtl="0">
              <a:spcBef>
                <a:spcPts val="0"/>
              </a:spcBef>
              <a:spcAft>
                <a:spcPts val="0"/>
              </a:spcAft>
              <a:buNone/>
            </a:pPr>
            <a:fld id="{00000000-1234-1234-1234-123412341234}" type="slidenum">
              <a:rPr lang="en-US"/>
              <a:t>‹#›</a:t>
            </a:fld>
            <a:endParaRPr/>
          </a:p>
        </p:txBody>
      </p:sp>
      <p:sp>
        <p:nvSpPr>
          <p:cNvPr id="49" name="Google Shape;49;p21"/>
          <p:cNvSpPr txBox="1">
            <a:spLocks noGrp="1"/>
          </p:cNvSpPr>
          <p:nvPr>
            <p:ph type="body" idx="1"/>
          </p:nvPr>
        </p:nvSpPr>
        <p:spPr>
          <a:xfrm>
            <a:off x="6578600" y="1447800"/>
            <a:ext cx="4998720" cy="45720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580"/>
              </a:spcBef>
              <a:spcAft>
                <a:spcPts val="0"/>
              </a:spcAft>
              <a:buSzPts val="1530"/>
              <a:buChar char="⚫"/>
              <a:defRPr/>
            </a:lvl1pPr>
            <a:lvl2pPr marL="914400" lvl="1" indent="-325755" algn="l">
              <a:lnSpc>
                <a:spcPct val="100000"/>
              </a:lnSpc>
              <a:spcBef>
                <a:spcPts val="370"/>
              </a:spcBef>
              <a:spcAft>
                <a:spcPts val="0"/>
              </a:spcAft>
              <a:buSzPts val="1530"/>
              <a:buChar char="⚫"/>
              <a:defRPr/>
            </a:lvl2pPr>
            <a:lvl3pPr marL="1371600" lvl="2" indent="-325755" algn="l">
              <a:lnSpc>
                <a:spcPct val="100000"/>
              </a:lnSpc>
              <a:spcBef>
                <a:spcPts val="370"/>
              </a:spcBef>
              <a:spcAft>
                <a:spcPts val="0"/>
              </a:spcAft>
              <a:buSzPts val="1530"/>
              <a:buChar char="⚫"/>
              <a:defRPr/>
            </a:lvl3pPr>
            <a:lvl4pPr marL="1828800" lvl="3" indent="-320039" algn="l">
              <a:lnSpc>
                <a:spcPct val="100000"/>
              </a:lnSpc>
              <a:spcBef>
                <a:spcPts val="370"/>
              </a:spcBef>
              <a:spcAft>
                <a:spcPts val="0"/>
              </a:spcAft>
              <a:buSzPts val="1440"/>
              <a:buChar char="⚫"/>
              <a:defRPr/>
            </a:lvl4pPr>
            <a:lvl5pPr marL="2286000" lvl="4" indent="-342900" algn="l">
              <a:lnSpc>
                <a:spcPct val="100000"/>
              </a:lnSpc>
              <a:spcBef>
                <a:spcPts val="370"/>
              </a:spcBef>
              <a:spcAft>
                <a:spcPts val="0"/>
              </a:spcAft>
              <a:buSzPts val="1800"/>
              <a:buChar char="o"/>
              <a:defRPr/>
            </a:lvl5pPr>
            <a:lvl6pPr marL="2743200" lvl="5" indent="-342900" algn="l">
              <a:lnSpc>
                <a:spcPct val="100000"/>
              </a:lnSpc>
              <a:spcBef>
                <a:spcPts val="370"/>
              </a:spcBef>
              <a:spcAft>
                <a:spcPts val="0"/>
              </a:spcAft>
              <a:buSzPts val="1800"/>
              <a:buChar char="•"/>
              <a:defRPr/>
            </a:lvl6pPr>
            <a:lvl7pPr marL="3200400" lvl="6" indent="-342900" algn="l">
              <a:lnSpc>
                <a:spcPct val="100000"/>
              </a:lnSpc>
              <a:spcBef>
                <a:spcPts val="370"/>
              </a:spcBef>
              <a:spcAft>
                <a:spcPts val="0"/>
              </a:spcAft>
              <a:buSzPts val="1800"/>
              <a:buChar char="•"/>
              <a:defRPr/>
            </a:lvl7pPr>
            <a:lvl8pPr marL="3657600" lvl="7" indent="-342900" algn="l">
              <a:lnSpc>
                <a:spcPct val="100000"/>
              </a:lnSpc>
              <a:spcBef>
                <a:spcPts val="370"/>
              </a:spcBef>
              <a:spcAft>
                <a:spcPts val="0"/>
              </a:spcAft>
              <a:buSzPts val="1800"/>
              <a:buChar char="•"/>
              <a:defRPr/>
            </a:lvl8pPr>
            <a:lvl9pPr marL="4114800" lvl="8" indent="-342900" algn="l">
              <a:lnSpc>
                <a:spcPct val="100000"/>
              </a:lnSpc>
              <a:spcBef>
                <a:spcPts val="370"/>
              </a:spcBef>
              <a:spcAft>
                <a:spcPts val="0"/>
              </a:spcAft>
              <a:buSzPts val="1800"/>
              <a:buChar char="•"/>
              <a:defRPr/>
            </a:lvl9pPr>
          </a:lstStyle>
          <a:p>
            <a:endParaRPr/>
          </a:p>
        </p:txBody>
      </p:sp>
      <p:sp>
        <p:nvSpPr>
          <p:cNvPr id="50" name="Google Shape;50;p21"/>
          <p:cNvSpPr txBox="1">
            <a:spLocks noGrp="1"/>
          </p:cNvSpPr>
          <p:nvPr>
            <p:ph type="body" idx="2"/>
          </p:nvPr>
        </p:nvSpPr>
        <p:spPr>
          <a:xfrm>
            <a:off x="1219200" y="1447800"/>
            <a:ext cx="4998720" cy="45720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580"/>
              </a:spcBef>
              <a:spcAft>
                <a:spcPts val="0"/>
              </a:spcAft>
              <a:buSzPts val="1530"/>
              <a:buChar char="⚫"/>
              <a:defRPr/>
            </a:lvl1pPr>
            <a:lvl2pPr marL="914400" lvl="1" indent="-325755" algn="l">
              <a:lnSpc>
                <a:spcPct val="100000"/>
              </a:lnSpc>
              <a:spcBef>
                <a:spcPts val="370"/>
              </a:spcBef>
              <a:spcAft>
                <a:spcPts val="0"/>
              </a:spcAft>
              <a:buSzPts val="1530"/>
              <a:buChar char="⚫"/>
              <a:defRPr/>
            </a:lvl2pPr>
            <a:lvl3pPr marL="1371600" lvl="2" indent="-325755" algn="l">
              <a:lnSpc>
                <a:spcPct val="100000"/>
              </a:lnSpc>
              <a:spcBef>
                <a:spcPts val="370"/>
              </a:spcBef>
              <a:spcAft>
                <a:spcPts val="0"/>
              </a:spcAft>
              <a:buSzPts val="1530"/>
              <a:buChar char="⚫"/>
              <a:defRPr/>
            </a:lvl3pPr>
            <a:lvl4pPr marL="1828800" lvl="3" indent="-320039" algn="l">
              <a:lnSpc>
                <a:spcPct val="100000"/>
              </a:lnSpc>
              <a:spcBef>
                <a:spcPts val="370"/>
              </a:spcBef>
              <a:spcAft>
                <a:spcPts val="0"/>
              </a:spcAft>
              <a:buSzPts val="1440"/>
              <a:buChar char="⚫"/>
              <a:defRPr/>
            </a:lvl4pPr>
            <a:lvl5pPr marL="2286000" lvl="4" indent="-342900" algn="l">
              <a:lnSpc>
                <a:spcPct val="100000"/>
              </a:lnSpc>
              <a:spcBef>
                <a:spcPts val="370"/>
              </a:spcBef>
              <a:spcAft>
                <a:spcPts val="0"/>
              </a:spcAft>
              <a:buSzPts val="1800"/>
              <a:buChar char="o"/>
              <a:defRPr/>
            </a:lvl5pPr>
            <a:lvl6pPr marL="2743200" lvl="5" indent="-342900" algn="l">
              <a:lnSpc>
                <a:spcPct val="100000"/>
              </a:lnSpc>
              <a:spcBef>
                <a:spcPts val="370"/>
              </a:spcBef>
              <a:spcAft>
                <a:spcPts val="0"/>
              </a:spcAft>
              <a:buSzPts val="1800"/>
              <a:buChar char="•"/>
              <a:defRPr/>
            </a:lvl6pPr>
            <a:lvl7pPr marL="3200400" lvl="6" indent="-342900" algn="l">
              <a:lnSpc>
                <a:spcPct val="100000"/>
              </a:lnSpc>
              <a:spcBef>
                <a:spcPts val="370"/>
              </a:spcBef>
              <a:spcAft>
                <a:spcPts val="0"/>
              </a:spcAft>
              <a:buSzPts val="1800"/>
              <a:buChar char="•"/>
              <a:defRPr/>
            </a:lvl7pPr>
            <a:lvl8pPr marL="3657600" lvl="7" indent="-342900" algn="l">
              <a:lnSpc>
                <a:spcPct val="100000"/>
              </a:lnSpc>
              <a:spcBef>
                <a:spcPts val="370"/>
              </a:spcBef>
              <a:spcAft>
                <a:spcPts val="0"/>
              </a:spcAft>
              <a:buSzPts val="1800"/>
              <a:buChar char="•"/>
              <a:defRPr/>
            </a:lvl8pPr>
            <a:lvl9pPr marL="4114800" lvl="8" indent="-342900" algn="l">
              <a:lnSpc>
                <a:spcPct val="100000"/>
              </a:lnSpc>
              <a:spcBef>
                <a:spcPts val="370"/>
              </a:spcBef>
              <a:spcAft>
                <a:spcPts val="0"/>
              </a:spcAft>
              <a:buSzPts val="1800"/>
              <a:buChar char="•"/>
              <a:defRPr/>
            </a:lvl9pPr>
          </a:lstStyle>
          <a:p>
            <a:endParaRPr/>
          </a:p>
        </p:txBody>
      </p:sp>
      <p:sp>
        <p:nvSpPr>
          <p:cNvPr id="51" name="Google Shape;51;p21"/>
          <p:cNvSpPr txBox="1">
            <a:spLocks noGrp="1"/>
          </p:cNvSpPr>
          <p:nvPr>
            <p:ph type="title"/>
          </p:nvPr>
        </p:nvSpPr>
        <p:spPr>
          <a:xfrm>
            <a:off x="1219200" y="274638"/>
            <a:ext cx="10363200" cy="1143000"/>
          </a:xfrm>
          <a:prstGeom prst="rect">
            <a:avLst/>
          </a:prstGeom>
          <a:noFill/>
          <a:ln>
            <a:noFill/>
          </a:ln>
        </p:spPr>
        <p:txBody>
          <a:bodyPr spcFirstLastPara="1" wrap="square" lIns="91425" tIns="45700" rIns="91425" bIns="91425"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2"/>
          <p:cNvSpPr txBox="1">
            <a:spLocks noGrp="1"/>
          </p:cNvSpPr>
          <p:nvPr>
            <p:ph type="dt" idx="10"/>
          </p:nvPr>
        </p:nvSpPr>
        <p:spPr>
          <a:xfrm>
            <a:off x="8229600" y="6191250"/>
            <a:ext cx="3302000" cy="47625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1219200" y="6172200"/>
            <a:ext cx="52832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22"/>
          <p:cNvSpPr txBox="1">
            <a:spLocks noGrp="1"/>
          </p:cNvSpPr>
          <p:nvPr>
            <p:ph type="body" idx="1"/>
          </p:nvPr>
        </p:nvSpPr>
        <p:spPr>
          <a:xfrm>
            <a:off x="6604000" y="2247900"/>
            <a:ext cx="4978400" cy="38862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580"/>
              </a:spcBef>
              <a:spcAft>
                <a:spcPts val="0"/>
              </a:spcAft>
              <a:buSzPts val="1530"/>
              <a:buChar char="⚫"/>
              <a:defRPr/>
            </a:lvl1pPr>
            <a:lvl2pPr marL="914400" lvl="1" indent="-325755" algn="l">
              <a:lnSpc>
                <a:spcPct val="100000"/>
              </a:lnSpc>
              <a:spcBef>
                <a:spcPts val="370"/>
              </a:spcBef>
              <a:spcAft>
                <a:spcPts val="0"/>
              </a:spcAft>
              <a:buSzPts val="1530"/>
              <a:buChar char="⚫"/>
              <a:defRPr/>
            </a:lvl2pPr>
            <a:lvl3pPr marL="1371600" lvl="2" indent="-325755" algn="l">
              <a:lnSpc>
                <a:spcPct val="100000"/>
              </a:lnSpc>
              <a:spcBef>
                <a:spcPts val="370"/>
              </a:spcBef>
              <a:spcAft>
                <a:spcPts val="0"/>
              </a:spcAft>
              <a:buSzPts val="1530"/>
              <a:buChar char="⚫"/>
              <a:defRPr/>
            </a:lvl3pPr>
            <a:lvl4pPr marL="1828800" lvl="3" indent="-320039" algn="l">
              <a:lnSpc>
                <a:spcPct val="100000"/>
              </a:lnSpc>
              <a:spcBef>
                <a:spcPts val="370"/>
              </a:spcBef>
              <a:spcAft>
                <a:spcPts val="0"/>
              </a:spcAft>
              <a:buSzPts val="1440"/>
              <a:buChar char="⚫"/>
              <a:defRPr/>
            </a:lvl4pPr>
            <a:lvl5pPr marL="2286000" lvl="4" indent="-342900" algn="l">
              <a:lnSpc>
                <a:spcPct val="100000"/>
              </a:lnSpc>
              <a:spcBef>
                <a:spcPts val="370"/>
              </a:spcBef>
              <a:spcAft>
                <a:spcPts val="0"/>
              </a:spcAft>
              <a:buSzPts val="1800"/>
              <a:buChar char="o"/>
              <a:defRPr/>
            </a:lvl5pPr>
            <a:lvl6pPr marL="2743200" lvl="5" indent="-342900" algn="l">
              <a:lnSpc>
                <a:spcPct val="100000"/>
              </a:lnSpc>
              <a:spcBef>
                <a:spcPts val="370"/>
              </a:spcBef>
              <a:spcAft>
                <a:spcPts val="0"/>
              </a:spcAft>
              <a:buSzPts val="1800"/>
              <a:buChar char="•"/>
              <a:defRPr/>
            </a:lvl6pPr>
            <a:lvl7pPr marL="3200400" lvl="6" indent="-342900" algn="l">
              <a:lnSpc>
                <a:spcPct val="100000"/>
              </a:lnSpc>
              <a:spcBef>
                <a:spcPts val="370"/>
              </a:spcBef>
              <a:spcAft>
                <a:spcPts val="0"/>
              </a:spcAft>
              <a:buSzPts val="1800"/>
              <a:buChar char="•"/>
              <a:defRPr/>
            </a:lvl7pPr>
            <a:lvl8pPr marL="3657600" lvl="7" indent="-342900" algn="l">
              <a:lnSpc>
                <a:spcPct val="100000"/>
              </a:lnSpc>
              <a:spcBef>
                <a:spcPts val="370"/>
              </a:spcBef>
              <a:spcAft>
                <a:spcPts val="0"/>
              </a:spcAft>
              <a:buSzPts val="1800"/>
              <a:buChar char="•"/>
              <a:defRPr/>
            </a:lvl8pPr>
            <a:lvl9pPr marL="4114800" lvl="8" indent="-342900" algn="l">
              <a:lnSpc>
                <a:spcPct val="100000"/>
              </a:lnSpc>
              <a:spcBef>
                <a:spcPts val="370"/>
              </a:spcBef>
              <a:spcAft>
                <a:spcPts val="0"/>
              </a:spcAft>
              <a:buSzPts val="1800"/>
              <a:buChar char="•"/>
              <a:defRPr/>
            </a:lvl9pPr>
          </a:lstStyle>
          <a:p>
            <a:endParaRPr/>
          </a:p>
        </p:txBody>
      </p:sp>
      <p:sp>
        <p:nvSpPr>
          <p:cNvPr id="57" name="Google Shape;57;p22"/>
          <p:cNvSpPr txBox="1">
            <a:spLocks noGrp="1"/>
          </p:cNvSpPr>
          <p:nvPr>
            <p:ph type="body" idx="2"/>
          </p:nvPr>
        </p:nvSpPr>
        <p:spPr>
          <a:xfrm>
            <a:off x="6604000" y="1447800"/>
            <a:ext cx="4978400" cy="762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80"/>
              </a:spcBef>
              <a:spcAft>
                <a:spcPts val="0"/>
              </a:spcAft>
              <a:buSzPts val="2040"/>
              <a:buNone/>
              <a:defRPr sz="2400" b="1">
                <a:solidFill>
                  <a:schemeClr val="accent1"/>
                </a:solidFill>
                <a:latin typeface="Cambria"/>
                <a:ea typeface="Cambria"/>
                <a:cs typeface="Cambria"/>
                <a:sym typeface="Cambria"/>
              </a:defRPr>
            </a:lvl1pPr>
            <a:lvl2pPr marL="914400" lvl="1" indent="-228600" algn="l">
              <a:lnSpc>
                <a:spcPct val="100000"/>
              </a:lnSpc>
              <a:spcBef>
                <a:spcPts val="370"/>
              </a:spcBef>
              <a:spcAft>
                <a:spcPts val="0"/>
              </a:spcAft>
              <a:buSzPts val="1700"/>
              <a:buNone/>
              <a:defRPr sz="2000" b="1"/>
            </a:lvl2pPr>
            <a:lvl3pPr marL="1371600" lvl="2" indent="-228600" algn="l">
              <a:lnSpc>
                <a:spcPct val="100000"/>
              </a:lnSpc>
              <a:spcBef>
                <a:spcPts val="370"/>
              </a:spcBef>
              <a:spcAft>
                <a:spcPts val="0"/>
              </a:spcAft>
              <a:buSzPts val="1530"/>
              <a:buNone/>
              <a:defRPr sz="1800" b="1"/>
            </a:lvl3pPr>
            <a:lvl4pPr marL="1828800" lvl="3" indent="-228600" algn="l">
              <a:lnSpc>
                <a:spcPct val="100000"/>
              </a:lnSpc>
              <a:spcBef>
                <a:spcPts val="370"/>
              </a:spcBef>
              <a:spcAft>
                <a:spcPts val="0"/>
              </a:spcAft>
              <a:buSzPts val="1280"/>
              <a:buNone/>
              <a:defRPr sz="1600" b="1"/>
            </a:lvl4pPr>
            <a:lvl5pPr marL="2286000" lvl="4" indent="-228600" algn="l">
              <a:lnSpc>
                <a:spcPct val="100000"/>
              </a:lnSpc>
              <a:spcBef>
                <a:spcPts val="370"/>
              </a:spcBef>
              <a:spcAft>
                <a:spcPts val="0"/>
              </a:spcAft>
              <a:buSzPts val="1600"/>
              <a:buFont typeface="Calibri"/>
              <a:buNone/>
              <a:defRPr sz="1600" b="1"/>
            </a:lvl5pPr>
            <a:lvl6pPr marL="2743200" lvl="5" indent="-342900" algn="l">
              <a:lnSpc>
                <a:spcPct val="100000"/>
              </a:lnSpc>
              <a:spcBef>
                <a:spcPts val="370"/>
              </a:spcBef>
              <a:spcAft>
                <a:spcPts val="0"/>
              </a:spcAft>
              <a:buSzPts val="1800"/>
              <a:buChar char="•"/>
              <a:defRPr/>
            </a:lvl6pPr>
            <a:lvl7pPr marL="3200400" lvl="6" indent="-342900" algn="l">
              <a:lnSpc>
                <a:spcPct val="100000"/>
              </a:lnSpc>
              <a:spcBef>
                <a:spcPts val="370"/>
              </a:spcBef>
              <a:spcAft>
                <a:spcPts val="0"/>
              </a:spcAft>
              <a:buSzPts val="1800"/>
              <a:buChar char="•"/>
              <a:defRPr/>
            </a:lvl7pPr>
            <a:lvl8pPr marL="3657600" lvl="7" indent="-342900" algn="l">
              <a:lnSpc>
                <a:spcPct val="100000"/>
              </a:lnSpc>
              <a:spcBef>
                <a:spcPts val="370"/>
              </a:spcBef>
              <a:spcAft>
                <a:spcPts val="0"/>
              </a:spcAft>
              <a:buSzPts val="1800"/>
              <a:buChar char="•"/>
              <a:defRPr/>
            </a:lvl8pPr>
            <a:lvl9pPr marL="4114800" lvl="8" indent="-342900" algn="l">
              <a:lnSpc>
                <a:spcPct val="100000"/>
              </a:lnSpc>
              <a:spcBef>
                <a:spcPts val="370"/>
              </a:spcBef>
              <a:spcAft>
                <a:spcPts val="0"/>
              </a:spcAft>
              <a:buSzPts val="1800"/>
              <a:buChar char="•"/>
              <a:defRPr/>
            </a:lvl9pPr>
          </a:lstStyle>
          <a:p>
            <a:endParaRPr/>
          </a:p>
        </p:txBody>
      </p:sp>
      <p:sp>
        <p:nvSpPr>
          <p:cNvPr id="58" name="Google Shape;58;p22"/>
          <p:cNvSpPr txBox="1">
            <a:spLocks noGrp="1"/>
          </p:cNvSpPr>
          <p:nvPr>
            <p:ph type="body" idx="3"/>
          </p:nvPr>
        </p:nvSpPr>
        <p:spPr>
          <a:xfrm>
            <a:off x="1219200" y="2247900"/>
            <a:ext cx="4978400" cy="38862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580"/>
              </a:spcBef>
              <a:spcAft>
                <a:spcPts val="0"/>
              </a:spcAft>
              <a:buSzPts val="1530"/>
              <a:buChar char="⚫"/>
              <a:defRPr/>
            </a:lvl1pPr>
            <a:lvl2pPr marL="914400" lvl="1" indent="-325755" algn="l">
              <a:lnSpc>
                <a:spcPct val="100000"/>
              </a:lnSpc>
              <a:spcBef>
                <a:spcPts val="370"/>
              </a:spcBef>
              <a:spcAft>
                <a:spcPts val="0"/>
              </a:spcAft>
              <a:buSzPts val="1530"/>
              <a:buChar char="⚫"/>
              <a:defRPr/>
            </a:lvl2pPr>
            <a:lvl3pPr marL="1371600" lvl="2" indent="-325755" algn="l">
              <a:lnSpc>
                <a:spcPct val="100000"/>
              </a:lnSpc>
              <a:spcBef>
                <a:spcPts val="370"/>
              </a:spcBef>
              <a:spcAft>
                <a:spcPts val="0"/>
              </a:spcAft>
              <a:buSzPts val="1530"/>
              <a:buChar char="⚫"/>
              <a:defRPr/>
            </a:lvl3pPr>
            <a:lvl4pPr marL="1828800" lvl="3" indent="-320039" algn="l">
              <a:lnSpc>
                <a:spcPct val="100000"/>
              </a:lnSpc>
              <a:spcBef>
                <a:spcPts val="370"/>
              </a:spcBef>
              <a:spcAft>
                <a:spcPts val="0"/>
              </a:spcAft>
              <a:buSzPts val="1440"/>
              <a:buChar char="⚫"/>
              <a:defRPr/>
            </a:lvl4pPr>
            <a:lvl5pPr marL="2286000" lvl="4" indent="-342900" algn="l">
              <a:lnSpc>
                <a:spcPct val="100000"/>
              </a:lnSpc>
              <a:spcBef>
                <a:spcPts val="370"/>
              </a:spcBef>
              <a:spcAft>
                <a:spcPts val="0"/>
              </a:spcAft>
              <a:buSzPts val="1800"/>
              <a:buChar char="o"/>
              <a:defRPr/>
            </a:lvl5pPr>
            <a:lvl6pPr marL="2743200" lvl="5" indent="-342900" algn="l">
              <a:lnSpc>
                <a:spcPct val="100000"/>
              </a:lnSpc>
              <a:spcBef>
                <a:spcPts val="370"/>
              </a:spcBef>
              <a:spcAft>
                <a:spcPts val="0"/>
              </a:spcAft>
              <a:buSzPts val="1800"/>
              <a:buChar char="•"/>
              <a:defRPr/>
            </a:lvl6pPr>
            <a:lvl7pPr marL="3200400" lvl="6" indent="-342900" algn="l">
              <a:lnSpc>
                <a:spcPct val="100000"/>
              </a:lnSpc>
              <a:spcBef>
                <a:spcPts val="370"/>
              </a:spcBef>
              <a:spcAft>
                <a:spcPts val="0"/>
              </a:spcAft>
              <a:buSzPts val="1800"/>
              <a:buChar char="•"/>
              <a:defRPr/>
            </a:lvl7pPr>
            <a:lvl8pPr marL="3657600" lvl="7" indent="-342900" algn="l">
              <a:lnSpc>
                <a:spcPct val="100000"/>
              </a:lnSpc>
              <a:spcBef>
                <a:spcPts val="370"/>
              </a:spcBef>
              <a:spcAft>
                <a:spcPts val="0"/>
              </a:spcAft>
              <a:buSzPts val="1800"/>
              <a:buChar char="•"/>
              <a:defRPr/>
            </a:lvl8pPr>
            <a:lvl9pPr marL="4114800" lvl="8" indent="-342900" algn="l">
              <a:lnSpc>
                <a:spcPct val="100000"/>
              </a:lnSpc>
              <a:spcBef>
                <a:spcPts val="370"/>
              </a:spcBef>
              <a:spcAft>
                <a:spcPts val="0"/>
              </a:spcAft>
              <a:buSzPts val="1800"/>
              <a:buChar char="•"/>
              <a:defRPr/>
            </a:lvl9pPr>
          </a:lstStyle>
          <a:p>
            <a:endParaRPr/>
          </a:p>
        </p:txBody>
      </p:sp>
      <p:sp>
        <p:nvSpPr>
          <p:cNvPr id="59" name="Google Shape;59;p22"/>
          <p:cNvSpPr txBox="1">
            <a:spLocks noGrp="1"/>
          </p:cNvSpPr>
          <p:nvPr>
            <p:ph type="body" idx="4"/>
          </p:nvPr>
        </p:nvSpPr>
        <p:spPr>
          <a:xfrm>
            <a:off x="1219200" y="1447800"/>
            <a:ext cx="4978400" cy="762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80"/>
              </a:spcBef>
              <a:spcAft>
                <a:spcPts val="0"/>
              </a:spcAft>
              <a:buSzPts val="2040"/>
              <a:buNone/>
              <a:defRPr sz="2400" b="1">
                <a:solidFill>
                  <a:schemeClr val="accent1"/>
                </a:solidFill>
                <a:latin typeface="Cambria"/>
                <a:ea typeface="Cambria"/>
                <a:cs typeface="Cambria"/>
                <a:sym typeface="Cambria"/>
              </a:defRPr>
            </a:lvl1pPr>
            <a:lvl2pPr marL="914400" lvl="1" indent="-228600" algn="l">
              <a:lnSpc>
                <a:spcPct val="100000"/>
              </a:lnSpc>
              <a:spcBef>
                <a:spcPts val="370"/>
              </a:spcBef>
              <a:spcAft>
                <a:spcPts val="0"/>
              </a:spcAft>
              <a:buSzPts val="1700"/>
              <a:buNone/>
              <a:defRPr sz="2000" b="1"/>
            </a:lvl2pPr>
            <a:lvl3pPr marL="1371600" lvl="2" indent="-228600" algn="l">
              <a:lnSpc>
                <a:spcPct val="100000"/>
              </a:lnSpc>
              <a:spcBef>
                <a:spcPts val="370"/>
              </a:spcBef>
              <a:spcAft>
                <a:spcPts val="0"/>
              </a:spcAft>
              <a:buSzPts val="1530"/>
              <a:buNone/>
              <a:defRPr sz="1800" b="1"/>
            </a:lvl3pPr>
            <a:lvl4pPr marL="1828800" lvl="3" indent="-228600" algn="l">
              <a:lnSpc>
                <a:spcPct val="100000"/>
              </a:lnSpc>
              <a:spcBef>
                <a:spcPts val="370"/>
              </a:spcBef>
              <a:spcAft>
                <a:spcPts val="0"/>
              </a:spcAft>
              <a:buSzPts val="1280"/>
              <a:buNone/>
              <a:defRPr sz="1600" b="1"/>
            </a:lvl4pPr>
            <a:lvl5pPr marL="2286000" lvl="4" indent="-228600" algn="l">
              <a:lnSpc>
                <a:spcPct val="100000"/>
              </a:lnSpc>
              <a:spcBef>
                <a:spcPts val="370"/>
              </a:spcBef>
              <a:spcAft>
                <a:spcPts val="0"/>
              </a:spcAft>
              <a:buSzPts val="1600"/>
              <a:buFont typeface="Calibri"/>
              <a:buNone/>
              <a:defRPr sz="1600" b="1"/>
            </a:lvl5pPr>
            <a:lvl6pPr marL="2743200" lvl="5" indent="-342900" algn="l">
              <a:lnSpc>
                <a:spcPct val="100000"/>
              </a:lnSpc>
              <a:spcBef>
                <a:spcPts val="370"/>
              </a:spcBef>
              <a:spcAft>
                <a:spcPts val="0"/>
              </a:spcAft>
              <a:buSzPts val="1800"/>
              <a:buChar char="•"/>
              <a:defRPr/>
            </a:lvl6pPr>
            <a:lvl7pPr marL="3200400" lvl="6" indent="-342900" algn="l">
              <a:lnSpc>
                <a:spcPct val="100000"/>
              </a:lnSpc>
              <a:spcBef>
                <a:spcPts val="370"/>
              </a:spcBef>
              <a:spcAft>
                <a:spcPts val="0"/>
              </a:spcAft>
              <a:buSzPts val="1800"/>
              <a:buChar char="•"/>
              <a:defRPr/>
            </a:lvl7pPr>
            <a:lvl8pPr marL="3657600" lvl="7" indent="-342900" algn="l">
              <a:lnSpc>
                <a:spcPct val="100000"/>
              </a:lnSpc>
              <a:spcBef>
                <a:spcPts val="370"/>
              </a:spcBef>
              <a:spcAft>
                <a:spcPts val="0"/>
              </a:spcAft>
              <a:buSzPts val="1800"/>
              <a:buChar char="•"/>
              <a:defRPr/>
            </a:lvl8pPr>
            <a:lvl9pPr marL="4114800" lvl="8" indent="-342900" algn="l">
              <a:lnSpc>
                <a:spcPct val="100000"/>
              </a:lnSpc>
              <a:spcBef>
                <a:spcPts val="370"/>
              </a:spcBef>
              <a:spcAft>
                <a:spcPts val="0"/>
              </a:spcAft>
              <a:buSzPts val="1800"/>
              <a:buChar char="•"/>
              <a:defRPr/>
            </a:lvl9pPr>
          </a:lstStyle>
          <a:p>
            <a:endParaRPr/>
          </a:p>
        </p:txBody>
      </p:sp>
      <p:sp>
        <p:nvSpPr>
          <p:cNvPr id="60" name="Google Shape;60;p22"/>
          <p:cNvSpPr txBox="1">
            <a:spLocks noGrp="1"/>
          </p:cNvSpPr>
          <p:nvPr>
            <p:ph type="title"/>
          </p:nvPr>
        </p:nvSpPr>
        <p:spPr>
          <a:xfrm>
            <a:off x="1219200" y="273050"/>
            <a:ext cx="10363200" cy="1143000"/>
          </a:xfrm>
          <a:prstGeom prst="rect">
            <a:avLst/>
          </a:prstGeom>
          <a:noFill/>
          <a:ln>
            <a:noFill/>
          </a:ln>
        </p:spPr>
        <p:txBody>
          <a:bodyPr spcFirstLastPara="1" wrap="square" lIns="91425" tIns="45700" rIns="91425" bIns="91425" anchor="b" anchorCtr="0">
            <a:normAutofit/>
          </a:bodyPr>
          <a:lstStyle>
            <a:lvl1pPr lvl="0" algn="l">
              <a:lnSpc>
                <a:spcPct val="100000"/>
              </a:lnSpc>
              <a:spcBef>
                <a:spcPts val="0"/>
              </a:spcBef>
              <a:spcAft>
                <a:spcPts val="0"/>
              </a:spcAft>
              <a:buClr>
                <a:schemeClr val="dk2"/>
              </a:buClr>
              <a:buSzPts val="4000"/>
              <a:buFont typeface="Cambr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23"/>
          <p:cNvSpPr txBox="1">
            <a:spLocks noGrp="1"/>
          </p:cNvSpPr>
          <p:nvPr>
            <p:ph type="dt" idx="10"/>
          </p:nvPr>
        </p:nvSpPr>
        <p:spPr>
          <a:xfrm>
            <a:off x="8229600" y="6191250"/>
            <a:ext cx="3302000" cy="47625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1219200" y="6172200"/>
            <a:ext cx="52832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9pPr>
          </a:lstStyle>
          <a:p>
            <a:pPr marL="0" lvl="0" indent="0" algn="ctr" rtl="0">
              <a:spcBef>
                <a:spcPts val="0"/>
              </a:spcBef>
              <a:spcAft>
                <a:spcPts val="0"/>
              </a:spcAft>
              <a:buNone/>
            </a:pPr>
            <a:fld id="{00000000-1234-1234-1234-123412341234}" type="slidenum">
              <a:rPr lang="en-US"/>
              <a:t>‹#›</a:t>
            </a:fld>
            <a:endParaRPr/>
          </a:p>
        </p:txBody>
      </p:sp>
      <p:sp>
        <p:nvSpPr>
          <p:cNvPr id="65" name="Google Shape;65;p23"/>
          <p:cNvSpPr txBox="1">
            <a:spLocks noGrp="1"/>
          </p:cNvSpPr>
          <p:nvPr>
            <p:ph type="title"/>
          </p:nvPr>
        </p:nvSpPr>
        <p:spPr>
          <a:xfrm>
            <a:off x="1219200" y="274638"/>
            <a:ext cx="10363200" cy="1143000"/>
          </a:xfrm>
          <a:prstGeom prst="rect">
            <a:avLst/>
          </a:prstGeom>
          <a:noFill/>
          <a:ln>
            <a:noFill/>
          </a:ln>
        </p:spPr>
        <p:txBody>
          <a:bodyPr spcFirstLastPara="1" wrap="square" lIns="91425" tIns="45700" rIns="91425" bIns="91425"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4"/>
          <p:cNvSpPr txBox="1">
            <a:spLocks noGrp="1"/>
          </p:cNvSpPr>
          <p:nvPr>
            <p:ph type="dt" idx="10"/>
          </p:nvPr>
        </p:nvSpPr>
        <p:spPr>
          <a:xfrm>
            <a:off x="8229600" y="6191250"/>
            <a:ext cx="3302000" cy="47625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1219200" y="6172200"/>
            <a:ext cx="52832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5"/>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25"/>
          <p:cNvSpPr/>
          <p:nvPr/>
        </p:nvSpPr>
        <p:spPr>
          <a:xfrm>
            <a:off x="85344" y="69755"/>
            <a:ext cx="12017828" cy="6693408"/>
          </a:xfrm>
          <a:prstGeom prst="roundRect">
            <a:avLst>
              <a:gd name="adj" fmla="val 4929"/>
            </a:avLst>
          </a:prstGeom>
          <a:blipFill rotWithShape="1">
            <a:blip r:embed="rId2">
              <a:alphaModFix amt="5000"/>
            </a:blip>
            <a:stretch>
              <a:fillRect l="-57986" r="-57986"/>
            </a:stretch>
          </a:blipFill>
          <a:ln w="9525"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25"/>
          <p:cNvSpPr txBox="1">
            <a:spLocks noGrp="1"/>
          </p:cNvSpPr>
          <p:nvPr>
            <p:ph type="dt" idx="10"/>
          </p:nvPr>
        </p:nvSpPr>
        <p:spPr>
          <a:xfrm>
            <a:off x="8229600" y="6191250"/>
            <a:ext cx="3302000" cy="47625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ftr" idx="11"/>
          </p:nvPr>
        </p:nvSpPr>
        <p:spPr>
          <a:xfrm>
            <a:off x="1219200" y="6172200"/>
            <a:ext cx="52832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5"/>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9pPr>
          </a:lstStyle>
          <a:p>
            <a:pPr marL="0" lvl="0" indent="0" algn="ctr" rtl="0">
              <a:spcBef>
                <a:spcPts val="0"/>
              </a:spcBef>
              <a:spcAft>
                <a:spcPts val="0"/>
              </a:spcAft>
              <a:buNone/>
            </a:pPr>
            <a:fld id="{00000000-1234-1234-1234-123412341234}" type="slidenum">
              <a:rPr lang="en-US"/>
              <a:t>‹#›</a:t>
            </a:fld>
            <a:endParaRPr/>
          </a:p>
        </p:txBody>
      </p:sp>
      <p:sp>
        <p:nvSpPr>
          <p:cNvPr id="76" name="Google Shape;76;p25"/>
          <p:cNvSpPr txBox="1">
            <a:spLocks noGrp="1"/>
          </p:cNvSpPr>
          <p:nvPr>
            <p:ph type="body" idx="1"/>
          </p:nvPr>
        </p:nvSpPr>
        <p:spPr>
          <a:xfrm>
            <a:off x="3962400" y="1600200"/>
            <a:ext cx="7620000" cy="44958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580"/>
              </a:spcBef>
              <a:spcAft>
                <a:spcPts val="0"/>
              </a:spcAft>
              <a:buSzPts val="1530"/>
              <a:buChar char="⚫"/>
              <a:defRPr/>
            </a:lvl1pPr>
            <a:lvl2pPr marL="914400" lvl="1" indent="-325755" algn="l">
              <a:lnSpc>
                <a:spcPct val="100000"/>
              </a:lnSpc>
              <a:spcBef>
                <a:spcPts val="370"/>
              </a:spcBef>
              <a:spcAft>
                <a:spcPts val="0"/>
              </a:spcAft>
              <a:buSzPts val="1530"/>
              <a:buChar char="⚫"/>
              <a:defRPr/>
            </a:lvl2pPr>
            <a:lvl3pPr marL="1371600" lvl="2" indent="-325755" algn="l">
              <a:lnSpc>
                <a:spcPct val="100000"/>
              </a:lnSpc>
              <a:spcBef>
                <a:spcPts val="370"/>
              </a:spcBef>
              <a:spcAft>
                <a:spcPts val="0"/>
              </a:spcAft>
              <a:buSzPts val="1530"/>
              <a:buChar char="⚫"/>
              <a:defRPr/>
            </a:lvl3pPr>
            <a:lvl4pPr marL="1828800" lvl="3" indent="-320039" algn="l">
              <a:lnSpc>
                <a:spcPct val="100000"/>
              </a:lnSpc>
              <a:spcBef>
                <a:spcPts val="370"/>
              </a:spcBef>
              <a:spcAft>
                <a:spcPts val="0"/>
              </a:spcAft>
              <a:buSzPts val="1440"/>
              <a:buChar char="⚫"/>
              <a:defRPr/>
            </a:lvl4pPr>
            <a:lvl5pPr marL="2286000" lvl="4" indent="-342900" algn="l">
              <a:lnSpc>
                <a:spcPct val="100000"/>
              </a:lnSpc>
              <a:spcBef>
                <a:spcPts val="370"/>
              </a:spcBef>
              <a:spcAft>
                <a:spcPts val="0"/>
              </a:spcAft>
              <a:buSzPts val="1800"/>
              <a:buChar char="o"/>
              <a:defRPr/>
            </a:lvl5pPr>
            <a:lvl6pPr marL="2743200" lvl="5" indent="-342900" algn="l">
              <a:lnSpc>
                <a:spcPct val="100000"/>
              </a:lnSpc>
              <a:spcBef>
                <a:spcPts val="370"/>
              </a:spcBef>
              <a:spcAft>
                <a:spcPts val="0"/>
              </a:spcAft>
              <a:buSzPts val="1800"/>
              <a:buChar char="•"/>
              <a:defRPr/>
            </a:lvl6pPr>
            <a:lvl7pPr marL="3200400" lvl="6" indent="-342900" algn="l">
              <a:lnSpc>
                <a:spcPct val="100000"/>
              </a:lnSpc>
              <a:spcBef>
                <a:spcPts val="370"/>
              </a:spcBef>
              <a:spcAft>
                <a:spcPts val="0"/>
              </a:spcAft>
              <a:buSzPts val="1800"/>
              <a:buChar char="•"/>
              <a:defRPr/>
            </a:lvl7pPr>
            <a:lvl8pPr marL="3657600" lvl="7" indent="-342900" algn="l">
              <a:lnSpc>
                <a:spcPct val="100000"/>
              </a:lnSpc>
              <a:spcBef>
                <a:spcPts val="370"/>
              </a:spcBef>
              <a:spcAft>
                <a:spcPts val="0"/>
              </a:spcAft>
              <a:buSzPts val="1800"/>
              <a:buChar char="•"/>
              <a:defRPr/>
            </a:lvl8pPr>
            <a:lvl9pPr marL="4114800" lvl="8" indent="-342900" algn="l">
              <a:lnSpc>
                <a:spcPct val="100000"/>
              </a:lnSpc>
              <a:spcBef>
                <a:spcPts val="370"/>
              </a:spcBef>
              <a:spcAft>
                <a:spcPts val="0"/>
              </a:spcAft>
              <a:buSzPts val="1800"/>
              <a:buChar char="•"/>
              <a:defRPr/>
            </a:lvl9pPr>
          </a:lstStyle>
          <a:p>
            <a:endParaRPr/>
          </a:p>
        </p:txBody>
      </p:sp>
      <p:sp>
        <p:nvSpPr>
          <p:cNvPr id="77" name="Google Shape;77;p25"/>
          <p:cNvSpPr txBox="1">
            <a:spLocks noGrp="1"/>
          </p:cNvSpPr>
          <p:nvPr>
            <p:ph type="body" idx="2"/>
          </p:nvPr>
        </p:nvSpPr>
        <p:spPr>
          <a:xfrm>
            <a:off x="1219200" y="1600200"/>
            <a:ext cx="2540000" cy="4495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80"/>
              </a:spcBef>
              <a:spcAft>
                <a:spcPts val="0"/>
              </a:spcAft>
              <a:buSzPts val="1530"/>
              <a:buNone/>
              <a:defRPr sz="1800"/>
            </a:lvl1pPr>
            <a:lvl2pPr marL="914400" lvl="1" indent="-228600" algn="l">
              <a:lnSpc>
                <a:spcPct val="100000"/>
              </a:lnSpc>
              <a:spcBef>
                <a:spcPts val="370"/>
              </a:spcBef>
              <a:spcAft>
                <a:spcPts val="0"/>
              </a:spcAft>
              <a:buSzPts val="1020"/>
              <a:buNone/>
              <a:defRPr sz="1200"/>
            </a:lvl2pPr>
            <a:lvl3pPr marL="1371600" lvl="2" indent="-228600" algn="l">
              <a:lnSpc>
                <a:spcPct val="100000"/>
              </a:lnSpc>
              <a:spcBef>
                <a:spcPts val="370"/>
              </a:spcBef>
              <a:spcAft>
                <a:spcPts val="0"/>
              </a:spcAft>
              <a:buSzPts val="850"/>
              <a:buNone/>
              <a:defRPr sz="1000"/>
            </a:lvl3pPr>
            <a:lvl4pPr marL="1828800" lvl="3" indent="-228600" algn="l">
              <a:lnSpc>
                <a:spcPct val="100000"/>
              </a:lnSpc>
              <a:spcBef>
                <a:spcPts val="370"/>
              </a:spcBef>
              <a:spcAft>
                <a:spcPts val="0"/>
              </a:spcAft>
              <a:buSzPts val="720"/>
              <a:buNone/>
              <a:defRPr sz="900"/>
            </a:lvl4pPr>
            <a:lvl5pPr marL="2286000" lvl="4" indent="-228600" algn="l">
              <a:lnSpc>
                <a:spcPct val="100000"/>
              </a:lnSpc>
              <a:spcBef>
                <a:spcPts val="370"/>
              </a:spcBef>
              <a:spcAft>
                <a:spcPts val="0"/>
              </a:spcAft>
              <a:buSzPts val="900"/>
              <a:buFont typeface="Calibri"/>
              <a:buNone/>
              <a:defRPr sz="900"/>
            </a:lvl5pPr>
            <a:lvl6pPr marL="2743200" lvl="5" indent="-342900" algn="l">
              <a:lnSpc>
                <a:spcPct val="100000"/>
              </a:lnSpc>
              <a:spcBef>
                <a:spcPts val="370"/>
              </a:spcBef>
              <a:spcAft>
                <a:spcPts val="0"/>
              </a:spcAft>
              <a:buSzPts val="1800"/>
              <a:buChar char="•"/>
              <a:defRPr/>
            </a:lvl6pPr>
            <a:lvl7pPr marL="3200400" lvl="6" indent="-342900" algn="l">
              <a:lnSpc>
                <a:spcPct val="100000"/>
              </a:lnSpc>
              <a:spcBef>
                <a:spcPts val="370"/>
              </a:spcBef>
              <a:spcAft>
                <a:spcPts val="0"/>
              </a:spcAft>
              <a:buSzPts val="1800"/>
              <a:buChar char="•"/>
              <a:defRPr/>
            </a:lvl7pPr>
            <a:lvl8pPr marL="3657600" lvl="7" indent="-342900" algn="l">
              <a:lnSpc>
                <a:spcPct val="100000"/>
              </a:lnSpc>
              <a:spcBef>
                <a:spcPts val="370"/>
              </a:spcBef>
              <a:spcAft>
                <a:spcPts val="0"/>
              </a:spcAft>
              <a:buSzPts val="1800"/>
              <a:buChar char="•"/>
              <a:defRPr/>
            </a:lvl8pPr>
            <a:lvl9pPr marL="4114800" lvl="8" indent="-342900" algn="l">
              <a:lnSpc>
                <a:spcPct val="100000"/>
              </a:lnSpc>
              <a:spcBef>
                <a:spcPts val="370"/>
              </a:spcBef>
              <a:spcAft>
                <a:spcPts val="0"/>
              </a:spcAft>
              <a:buSzPts val="1800"/>
              <a:buChar char="•"/>
              <a:defRPr/>
            </a:lvl9pPr>
          </a:lstStyle>
          <a:p>
            <a:endParaRPr/>
          </a:p>
        </p:txBody>
      </p:sp>
      <p:sp>
        <p:nvSpPr>
          <p:cNvPr id="78" name="Google Shape;78;p25"/>
          <p:cNvSpPr txBox="1">
            <a:spLocks noGrp="1"/>
          </p:cNvSpPr>
          <p:nvPr>
            <p:ph type="title"/>
          </p:nvPr>
        </p:nvSpPr>
        <p:spPr>
          <a:xfrm>
            <a:off x="1219200" y="273050"/>
            <a:ext cx="10363200" cy="1143000"/>
          </a:xfrm>
          <a:prstGeom prst="rect">
            <a:avLst/>
          </a:prstGeom>
          <a:noFill/>
          <a:ln>
            <a:noFill/>
          </a:ln>
        </p:spPr>
        <p:txBody>
          <a:bodyPr spcFirstLastPara="1" wrap="square" lIns="91425" tIns="45700" rIns="91425" bIns="91425" anchor="b" anchorCtr="0">
            <a:normAutofit/>
          </a:bodyPr>
          <a:lstStyle>
            <a:lvl1pPr lvl="0" algn="l">
              <a:lnSpc>
                <a:spcPct val="100000"/>
              </a:lnSpc>
              <a:spcBef>
                <a:spcPts val="0"/>
              </a:spcBef>
              <a:spcAft>
                <a:spcPts val="0"/>
              </a:spcAft>
              <a:buClr>
                <a:schemeClr val="dk2"/>
              </a:buClr>
              <a:buSzPts val="4000"/>
              <a:buFont typeface="Cambria"/>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26"/>
          <p:cNvSpPr txBox="1">
            <a:spLocks noGrp="1"/>
          </p:cNvSpPr>
          <p:nvPr>
            <p:ph type="dt" idx="10"/>
          </p:nvPr>
        </p:nvSpPr>
        <p:spPr>
          <a:xfrm>
            <a:off x="8229600" y="6191250"/>
            <a:ext cx="3302000" cy="47625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6"/>
          <p:cNvSpPr txBox="1">
            <a:spLocks noGrp="1"/>
          </p:cNvSpPr>
          <p:nvPr>
            <p:ph type="ftr" idx="11"/>
          </p:nvPr>
        </p:nvSpPr>
        <p:spPr>
          <a:xfrm>
            <a:off x="1219200" y="6172200"/>
            <a:ext cx="51816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6"/>
          <p:cNvSpPr>
            <a:spLocks noGrp="1"/>
          </p:cNvSpPr>
          <p:nvPr>
            <p:ph type="sldNum" idx="12"/>
          </p:nvPr>
        </p:nvSpPr>
        <p:spPr>
          <a:xfrm>
            <a:off x="195072" y="6208776"/>
            <a:ext cx="6096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9pPr>
          </a:lstStyle>
          <a:p>
            <a:pPr marL="0" lvl="0" indent="0" algn="ctr" rtl="0">
              <a:spcBef>
                <a:spcPts val="0"/>
              </a:spcBef>
              <a:spcAft>
                <a:spcPts val="0"/>
              </a:spcAft>
              <a:buNone/>
            </a:pPr>
            <a:fld id="{00000000-1234-1234-1234-123412341234}" type="slidenum">
              <a:rPr lang="en-US"/>
              <a:t>‹#›</a:t>
            </a:fld>
            <a:endParaRPr/>
          </a:p>
        </p:txBody>
      </p:sp>
      <p:sp>
        <p:nvSpPr>
          <p:cNvPr id="83" name="Google Shape;83;p26"/>
          <p:cNvSpPr/>
          <p:nvPr/>
        </p:nvSpPr>
        <p:spPr>
          <a:xfrm rot="10800000" flipH="1">
            <a:off x="91076" y="4683555"/>
            <a:ext cx="12009120" cy="91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26"/>
          <p:cNvSpPr/>
          <p:nvPr/>
        </p:nvSpPr>
        <p:spPr>
          <a:xfrm>
            <a:off x="91345" y="4650475"/>
            <a:ext cx="12008852" cy="45719"/>
          </a:xfrm>
          <a:prstGeom prst="rect">
            <a:avLst/>
          </a:prstGeom>
          <a:solidFill>
            <a:srgbClr val="E6AF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26"/>
          <p:cNvSpPr/>
          <p:nvPr/>
        </p:nvSpPr>
        <p:spPr>
          <a:xfrm>
            <a:off x="91348" y="4773225"/>
            <a:ext cx="12008849" cy="4880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26"/>
          <p:cNvSpPr txBox="1">
            <a:spLocks noGrp="1"/>
          </p:cNvSpPr>
          <p:nvPr>
            <p:ph type="body" idx="1"/>
          </p:nvPr>
        </p:nvSpPr>
        <p:spPr>
          <a:xfrm>
            <a:off x="1219200" y="5445825"/>
            <a:ext cx="9753600" cy="685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80"/>
              </a:spcBef>
              <a:spcAft>
                <a:spcPts val="0"/>
              </a:spcAft>
              <a:buSzPts val="1360"/>
              <a:buFont typeface="Calibri"/>
              <a:buNone/>
              <a:defRPr sz="1600"/>
            </a:lvl1pPr>
            <a:lvl2pPr marL="914400" lvl="1" indent="-293369" algn="l">
              <a:lnSpc>
                <a:spcPct val="100000"/>
              </a:lnSpc>
              <a:spcBef>
                <a:spcPts val="370"/>
              </a:spcBef>
              <a:spcAft>
                <a:spcPts val="0"/>
              </a:spcAft>
              <a:buSzPts val="1020"/>
              <a:buChar char="⚫"/>
              <a:defRPr sz="1200"/>
            </a:lvl2pPr>
            <a:lvl3pPr marL="1371600" lvl="2" indent="-282575" algn="l">
              <a:lnSpc>
                <a:spcPct val="100000"/>
              </a:lnSpc>
              <a:spcBef>
                <a:spcPts val="370"/>
              </a:spcBef>
              <a:spcAft>
                <a:spcPts val="0"/>
              </a:spcAft>
              <a:buSzPts val="850"/>
              <a:buChar char="⚫"/>
              <a:defRPr sz="1000"/>
            </a:lvl3pPr>
            <a:lvl4pPr marL="1828800" lvl="3" indent="-274319" algn="l">
              <a:lnSpc>
                <a:spcPct val="100000"/>
              </a:lnSpc>
              <a:spcBef>
                <a:spcPts val="370"/>
              </a:spcBef>
              <a:spcAft>
                <a:spcPts val="0"/>
              </a:spcAft>
              <a:buSzPts val="720"/>
              <a:buChar char="⚫"/>
              <a:defRPr sz="900"/>
            </a:lvl4pPr>
            <a:lvl5pPr marL="2286000" lvl="4" indent="-285750" algn="l">
              <a:lnSpc>
                <a:spcPct val="100000"/>
              </a:lnSpc>
              <a:spcBef>
                <a:spcPts val="370"/>
              </a:spcBef>
              <a:spcAft>
                <a:spcPts val="0"/>
              </a:spcAft>
              <a:buSzPts val="900"/>
              <a:buFont typeface="Calibri"/>
              <a:buChar char="o"/>
              <a:defRPr sz="900"/>
            </a:lvl5pPr>
            <a:lvl6pPr marL="2743200" lvl="5" indent="-342900" algn="l">
              <a:lnSpc>
                <a:spcPct val="100000"/>
              </a:lnSpc>
              <a:spcBef>
                <a:spcPts val="370"/>
              </a:spcBef>
              <a:spcAft>
                <a:spcPts val="0"/>
              </a:spcAft>
              <a:buSzPts val="1800"/>
              <a:buChar char="•"/>
              <a:defRPr/>
            </a:lvl6pPr>
            <a:lvl7pPr marL="3200400" lvl="6" indent="-342900" algn="l">
              <a:lnSpc>
                <a:spcPct val="100000"/>
              </a:lnSpc>
              <a:spcBef>
                <a:spcPts val="370"/>
              </a:spcBef>
              <a:spcAft>
                <a:spcPts val="0"/>
              </a:spcAft>
              <a:buSzPts val="1800"/>
              <a:buChar char="•"/>
              <a:defRPr/>
            </a:lvl7pPr>
            <a:lvl8pPr marL="3657600" lvl="7" indent="-342900" algn="l">
              <a:lnSpc>
                <a:spcPct val="100000"/>
              </a:lnSpc>
              <a:spcBef>
                <a:spcPts val="370"/>
              </a:spcBef>
              <a:spcAft>
                <a:spcPts val="0"/>
              </a:spcAft>
              <a:buSzPts val="1800"/>
              <a:buChar char="•"/>
              <a:defRPr/>
            </a:lvl8pPr>
            <a:lvl9pPr marL="4114800" lvl="8" indent="-342900" algn="l">
              <a:lnSpc>
                <a:spcPct val="100000"/>
              </a:lnSpc>
              <a:spcBef>
                <a:spcPts val="370"/>
              </a:spcBef>
              <a:spcAft>
                <a:spcPts val="0"/>
              </a:spcAft>
              <a:buSzPts val="1800"/>
              <a:buChar char="•"/>
              <a:defRPr/>
            </a:lvl9pPr>
          </a:lstStyle>
          <a:p>
            <a:endParaRPr/>
          </a:p>
        </p:txBody>
      </p:sp>
      <p:sp>
        <p:nvSpPr>
          <p:cNvPr id="87" name="Google Shape;87;p26"/>
          <p:cNvSpPr txBox="1">
            <a:spLocks noGrp="1"/>
          </p:cNvSpPr>
          <p:nvPr>
            <p:ph type="title"/>
          </p:nvPr>
        </p:nvSpPr>
        <p:spPr>
          <a:xfrm>
            <a:off x="1219200" y="4900550"/>
            <a:ext cx="9753600" cy="522288"/>
          </a:xfrm>
          <a:prstGeom prst="rect">
            <a:avLst/>
          </a:prstGeom>
          <a:noFill/>
          <a:ln>
            <a:noFill/>
          </a:ln>
        </p:spPr>
        <p:txBody>
          <a:bodyPr spcFirstLastPara="1" wrap="square" lIns="91425" tIns="45700" rIns="91425" bIns="91425" anchor="ctr" anchorCtr="0">
            <a:noAutofit/>
          </a:bodyPr>
          <a:lstStyle>
            <a:lvl1pPr lvl="0" algn="l">
              <a:lnSpc>
                <a:spcPct val="100000"/>
              </a:lnSpc>
              <a:spcBef>
                <a:spcPts val="0"/>
              </a:spcBef>
              <a:spcAft>
                <a:spcPts val="0"/>
              </a:spcAft>
              <a:buClr>
                <a:schemeClr val="dk2"/>
              </a:buClr>
              <a:buSzPts val="2800"/>
              <a:buFont typeface="Cambria"/>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6"/>
          <p:cNvSpPr>
            <a:spLocks noGrp="1"/>
          </p:cNvSpPr>
          <p:nvPr>
            <p:ph type="pic" idx="2"/>
          </p:nvPr>
        </p:nvSpPr>
        <p:spPr>
          <a:xfrm>
            <a:off x="91078" y="66676"/>
            <a:ext cx="12002498" cy="4581525"/>
          </a:xfrm>
          <a:prstGeom prst="round2SameRect">
            <a:avLst>
              <a:gd name="adj1" fmla="val 7101"/>
              <a:gd name="adj2" fmla="val 0"/>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R="0" lvl="0" algn="l" rtl="0">
              <a:lnSpc>
                <a:spcPct val="100000"/>
              </a:lnSpc>
              <a:spcBef>
                <a:spcPts val="580"/>
              </a:spcBef>
              <a:spcAft>
                <a:spcPts val="0"/>
              </a:spcAft>
              <a:buClr>
                <a:schemeClr val="accent1"/>
              </a:buClr>
              <a:buSzPts val="2720"/>
              <a:buFont typeface="Noto Sans Symbols"/>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370"/>
              </a:spcBef>
              <a:spcAft>
                <a:spcPts val="0"/>
              </a:spcAft>
              <a:buClr>
                <a:schemeClr val="accent2"/>
              </a:buClr>
              <a:buSzPts val="2040"/>
              <a:buFont typeface="Noto Sans Symbols"/>
              <a:buChar char="⚫"/>
              <a:defRPr sz="2400" b="0" i="0" u="none" strike="noStrike" cap="none">
                <a:solidFill>
                  <a:schemeClr val="dk1"/>
                </a:solidFill>
                <a:latin typeface="Calibri"/>
                <a:ea typeface="Calibri"/>
                <a:cs typeface="Calibri"/>
                <a:sym typeface="Calibri"/>
              </a:defRPr>
            </a:lvl2pPr>
            <a:lvl3pPr marR="0" lvl="2" algn="l" rtl="0">
              <a:lnSpc>
                <a:spcPct val="100000"/>
              </a:lnSpc>
              <a:spcBef>
                <a:spcPts val="370"/>
              </a:spcBef>
              <a:spcAft>
                <a:spcPts val="0"/>
              </a:spcAft>
              <a:buClr>
                <a:srgbClr val="E6AFA9"/>
              </a:buClr>
              <a:buSzPts val="17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00000"/>
              </a:lnSpc>
              <a:spcBef>
                <a:spcPts val="370"/>
              </a:spcBef>
              <a:spcAft>
                <a:spcPts val="0"/>
              </a:spcAft>
              <a:buClr>
                <a:schemeClr val="accent3"/>
              </a:buClr>
              <a:buSzPts val="16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370"/>
              </a:spcBef>
              <a:spcAft>
                <a:spcPts val="0"/>
              </a:spcAft>
              <a:buClr>
                <a:schemeClr val="accent3"/>
              </a:buClr>
              <a:buSzPts val="2000"/>
              <a:buFont typeface="Calibri"/>
              <a:buChar char="o"/>
              <a:defRPr sz="2000" b="0" i="0" u="none" strike="noStrike" cap="none">
                <a:solidFill>
                  <a:schemeClr val="dk1"/>
                </a:solidFill>
                <a:latin typeface="Calibri"/>
                <a:ea typeface="Calibri"/>
                <a:cs typeface="Calibri"/>
                <a:sym typeface="Calibri"/>
              </a:defRPr>
            </a:lvl5pPr>
            <a:lvl6pPr marR="0" lvl="5" algn="l" rtl="0">
              <a:lnSpc>
                <a:spcPct val="100000"/>
              </a:lnSpc>
              <a:spcBef>
                <a:spcPts val="370"/>
              </a:spcBef>
              <a:spcAft>
                <a:spcPts val="0"/>
              </a:spcAft>
              <a:buClr>
                <a:schemeClr val="accent3"/>
              </a:buClr>
              <a:buSzPts val="1800"/>
              <a:buFont typeface="Calibri"/>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370"/>
              </a:spcBef>
              <a:spcAft>
                <a:spcPts val="0"/>
              </a:spcAft>
              <a:buClr>
                <a:schemeClr val="accent2"/>
              </a:buClr>
              <a:buSzPts val="1800"/>
              <a:buFont typeface="Calibri"/>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370"/>
              </a:spcBef>
              <a:spcAft>
                <a:spcPts val="0"/>
              </a:spcAft>
              <a:buClr>
                <a:srgbClr val="E6AFA9"/>
              </a:buClr>
              <a:buSzPts val="1800"/>
              <a:buFont typeface="Calibri"/>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370"/>
              </a:spcBef>
              <a:spcAft>
                <a:spcPts val="0"/>
              </a:spcAft>
              <a:buClr>
                <a:srgbClr val="CAABA9"/>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5000"/>
          </a:blip>
          <a:stretch>
            <a:fillRect/>
          </a:stretch>
        </a:blipFill>
        <a:effectLst/>
      </p:bgPr>
    </p:bg>
    <p:spTree>
      <p:nvGrpSpPr>
        <p:cNvPr id="1" name="Shape 9"/>
        <p:cNvGrpSpPr/>
        <p:nvPr/>
      </p:nvGrpSpPr>
      <p:grpSpPr>
        <a:xfrm>
          <a:off x="0" y="0"/>
          <a:ext cx="0" cy="0"/>
          <a:chOff x="0" y="0"/>
          <a:chExt cx="0" cy="0"/>
        </a:xfrm>
      </p:grpSpPr>
      <p:sp>
        <p:nvSpPr>
          <p:cNvPr id="10" name="Google Shape;10;p17"/>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p:nvPr/>
        </p:nvSpPr>
        <p:spPr>
          <a:xfrm>
            <a:off x="85344" y="69755"/>
            <a:ext cx="12017828" cy="6693408"/>
          </a:xfrm>
          <a:prstGeom prst="roundRect">
            <a:avLst>
              <a:gd name="adj" fmla="val 4929"/>
            </a:avLst>
          </a:prstGeom>
          <a:blipFill rotWithShape="1">
            <a:blip r:embed="rId13">
              <a:alphaModFix amt="5000"/>
            </a:blip>
            <a:stretch>
              <a:fillRect l="-57986" r="-57986"/>
            </a:stretch>
          </a:blipFill>
          <a:ln w="9525"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17"/>
          <p:cNvSpPr txBox="1">
            <a:spLocks noGrp="1"/>
          </p:cNvSpPr>
          <p:nvPr>
            <p:ph type="dt" idx="10"/>
          </p:nvPr>
        </p:nvSpPr>
        <p:spPr>
          <a:xfrm>
            <a:off x="8229600" y="6191250"/>
            <a:ext cx="3302000" cy="47625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1219200" y="6172200"/>
            <a:ext cx="5283200" cy="457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ambria"/>
                <a:ea typeface="Cambria"/>
                <a:cs typeface="Cambria"/>
                <a:sym typeface="Cambria"/>
              </a:defRPr>
            </a:lvl9pPr>
          </a:lstStyle>
          <a:p>
            <a:pPr marL="0" lvl="0" indent="0" algn="ctr" rtl="0">
              <a:spcBef>
                <a:spcPts val="0"/>
              </a:spcBef>
              <a:spcAft>
                <a:spcPts val="0"/>
              </a:spcAft>
              <a:buNone/>
            </a:pPr>
            <a:fld id="{00000000-1234-1234-1234-123412341234}" type="slidenum">
              <a:rPr lang="en-US"/>
              <a:t>‹#›</a:t>
            </a:fld>
            <a:endParaRPr/>
          </a:p>
        </p:txBody>
      </p:sp>
      <p:sp>
        <p:nvSpPr>
          <p:cNvPr id="15" name="Google Shape;15;p17"/>
          <p:cNvSpPr txBox="1">
            <a:spLocks noGrp="1"/>
          </p:cNvSpPr>
          <p:nvPr>
            <p:ph type="body" idx="1"/>
          </p:nvPr>
        </p:nvSpPr>
        <p:spPr>
          <a:xfrm>
            <a:off x="1219200" y="1447800"/>
            <a:ext cx="10363200" cy="4572000"/>
          </a:xfrm>
          <a:prstGeom prst="rect">
            <a:avLst/>
          </a:prstGeom>
          <a:noFill/>
          <a:ln>
            <a:noFill/>
          </a:ln>
        </p:spPr>
        <p:txBody>
          <a:bodyPr spcFirstLastPara="1" wrap="square" lIns="91425" tIns="45700" rIns="91425" bIns="45700" anchor="t" anchorCtr="0">
            <a:normAutofit/>
          </a:bodyPr>
          <a:lstStyle>
            <a:lvl1pPr marL="457200" marR="0" lvl="0" indent="-368935" algn="l" rtl="0">
              <a:lnSpc>
                <a:spcPct val="100000"/>
              </a:lnSpc>
              <a:spcBef>
                <a:spcPts val="580"/>
              </a:spcBef>
              <a:spcAft>
                <a:spcPts val="0"/>
              </a:spcAft>
              <a:buClr>
                <a:schemeClr val="accent1"/>
              </a:buClr>
              <a:buSzPts val="2210"/>
              <a:buFont typeface="Noto Sans Symbols"/>
              <a:buChar char="⚫"/>
              <a:defRPr sz="2600" b="0" i="0" u="none" strike="noStrike" cap="none">
                <a:solidFill>
                  <a:schemeClr val="dk1"/>
                </a:solidFill>
                <a:latin typeface="Calibri"/>
                <a:ea typeface="Calibri"/>
                <a:cs typeface="Calibri"/>
                <a:sym typeface="Calibri"/>
              </a:defRPr>
            </a:lvl1pPr>
            <a:lvl2pPr marL="914400" marR="0" lvl="1" indent="-358140" algn="l" rtl="0">
              <a:lnSpc>
                <a:spcPct val="100000"/>
              </a:lnSpc>
              <a:spcBef>
                <a:spcPts val="370"/>
              </a:spcBef>
              <a:spcAft>
                <a:spcPts val="0"/>
              </a:spcAft>
              <a:buClr>
                <a:schemeClr val="accent2"/>
              </a:buClr>
              <a:buSzPts val="20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370"/>
              </a:spcBef>
              <a:spcAft>
                <a:spcPts val="0"/>
              </a:spcAft>
              <a:buClr>
                <a:srgbClr val="E6AFA9"/>
              </a:buClr>
              <a:buSzPts val="17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70"/>
              </a:spcBef>
              <a:spcAft>
                <a:spcPts val="0"/>
              </a:spcAft>
              <a:buClr>
                <a:schemeClr val="accent3"/>
              </a:buClr>
              <a:buSzPts val="16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370"/>
              </a:spcBef>
              <a:spcAft>
                <a:spcPts val="0"/>
              </a:spcAft>
              <a:buClr>
                <a:schemeClr val="accent3"/>
              </a:buClr>
              <a:buSzPts val="2000"/>
              <a:buFont typeface="Calibri"/>
              <a:buChar char="o"/>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70"/>
              </a:spcBef>
              <a:spcAft>
                <a:spcPts val="0"/>
              </a:spcAft>
              <a:buClr>
                <a:schemeClr val="accent3"/>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70"/>
              </a:spcBef>
              <a:spcAft>
                <a:spcPts val="0"/>
              </a:spcAft>
              <a:buClr>
                <a:schemeClr val="accent2"/>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70"/>
              </a:spcBef>
              <a:spcAft>
                <a:spcPts val="0"/>
              </a:spcAft>
              <a:buClr>
                <a:srgbClr val="E6AFA9"/>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70"/>
              </a:spcBef>
              <a:spcAft>
                <a:spcPts val="0"/>
              </a:spcAft>
              <a:buClr>
                <a:srgbClr val="CAABA9"/>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7"/>
          <p:cNvSpPr txBox="1">
            <a:spLocks noGrp="1"/>
          </p:cNvSpPr>
          <p:nvPr>
            <p:ph type="title"/>
          </p:nvPr>
        </p:nvSpPr>
        <p:spPr>
          <a:xfrm>
            <a:off x="1219200" y="274638"/>
            <a:ext cx="10363200" cy="1143000"/>
          </a:xfrm>
          <a:prstGeom prst="rect">
            <a:avLst/>
          </a:prstGeom>
          <a:noFill/>
          <a:ln>
            <a:noFill/>
          </a:ln>
        </p:spPr>
        <p:txBody>
          <a:bodyPr spcFirstLastPara="1" wrap="square" lIns="91425" tIns="45700" rIns="91425" bIns="91425" anchor="b" anchorCtr="0">
            <a:normAutofit/>
          </a:bodyPr>
          <a:lstStyle>
            <a:lvl1pPr marR="0" lvl="0" algn="l" rtl="0">
              <a:lnSpc>
                <a:spcPct val="100000"/>
              </a:lnSpc>
              <a:spcBef>
                <a:spcPts val="0"/>
              </a:spcBef>
              <a:spcAft>
                <a:spcPts val="0"/>
              </a:spcAft>
              <a:buClr>
                <a:schemeClr val="dk2"/>
              </a:buClr>
              <a:buSzPts val="4000"/>
              <a:buFont typeface="Cambria"/>
              <a:buNone/>
              <a:defRPr sz="4000" b="0" i="0" u="none" strike="noStrike" cap="none">
                <a:solidFill>
                  <a:schemeClr val="dk2"/>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hyperlink" Target="https://www.google.com/maps/contrib/102095943556872824348/reviews?hl=en-US" TargetMode="External"/><Relationship Id="rId13" Type="http://schemas.openxmlformats.org/officeDocument/2006/relationships/image" Target="../media/image19.png"/><Relationship Id="rId3" Type="http://schemas.openxmlformats.org/officeDocument/2006/relationships/hyperlink" Target="https://www.google.com/maps/contrib/100901882172751950907/reviews?hl=en-US" TargetMode="External"/><Relationship Id="rId7" Type="http://schemas.openxmlformats.org/officeDocument/2006/relationships/hyperlink" Target="https://www.google.com/maps/contrib/117510285253676194537/reviews?hl=en-US" TargetMode="External"/><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7.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www.google.com/maps/contrib/103799717044548611931/reviews?hl=en-US" TargetMode="External"/><Relationship Id="rId11" Type="http://schemas.openxmlformats.org/officeDocument/2006/relationships/image" Target="../media/image17.png"/><Relationship Id="rId5" Type="http://schemas.openxmlformats.org/officeDocument/2006/relationships/hyperlink" Target="https://www.google.com/maps/contrib/115667487483334697322/reviews?hl=en-US" TargetMode="External"/><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hyperlink" Target="https://www.google.com/maps/contrib/107366885777378263116/reviews?hl=en-US" TargetMode="External"/><Relationship Id="rId9" Type="http://schemas.openxmlformats.org/officeDocument/2006/relationships/hyperlink" Target="https://www.google.com/maps/contrib/109115352336152446715/reviews?hl=en-US" TargetMode="External"/><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subTitle" idx="1"/>
          </p:nvPr>
        </p:nvSpPr>
        <p:spPr>
          <a:xfrm>
            <a:off x="1727200" y="3200400"/>
            <a:ext cx="8534400" cy="16002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210"/>
              <a:buNone/>
            </a:pPr>
            <a:r>
              <a:rPr lang="en-US"/>
              <a:t>AAAA Insurance</a:t>
            </a:r>
            <a:endParaRPr/>
          </a:p>
          <a:p>
            <a:pPr marL="0" lvl="0" indent="0" algn="ctr" rtl="0">
              <a:lnSpc>
                <a:spcPct val="100000"/>
              </a:lnSpc>
              <a:spcBef>
                <a:spcPts val="580"/>
              </a:spcBef>
              <a:spcAft>
                <a:spcPts val="0"/>
              </a:spcAft>
              <a:buSzPts val="2210"/>
              <a:buNone/>
            </a:pPr>
            <a:r>
              <a:rPr lang="en-US"/>
              <a:t>8-May 2020</a:t>
            </a:r>
            <a:endParaRPr/>
          </a:p>
          <a:p>
            <a:pPr marL="0" lvl="0" indent="0" algn="ctr" rtl="0">
              <a:lnSpc>
                <a:spcPct val="100000"/>
              </a:lnSpc>
              <a:spcBef>
                <a:spcPts val="580"/>
              </a:spcBef>
              <a:spcAft>
                <a:spcPts val="0"/>
              </a:spcAft>
              <a:buSzPts val="2210"/>
              <a:buNone/>
            </a:pPr>
            <a:r>
              <a:rPr lang="en-US"/>
              <a:t>Update 0.1</a:t>
            </a:r>
            <a:endParaRPr/>
          </a:p>
        </p:txBody>
      </p:sp>
      <p:sp>
        <p:nvSpPr>
          <p:cNvPr id="107" name="Google Shape;107;p1"/>
          <p:cNvSpPr txBox="1">
            <a:spLocks noGrp="1"/>
          </p:cNvSpPr>
          <p:nvPr>
            <p:ph type="ctrTitle"/>
          </p:nvPr>
        </p:nvSpPr>
        <p:spPr>
          <a:xfrm>
            <a:off x="609600" y="1505931"/>
            <a:ext cx="10972800" cy="1470025"/>
          </a:xfrm>
          <a:prstGeom prst="rect">
            <a:avLst/>
          </a:prstGeom>
          <a:noFill/>
          <a:ln>
            <a:noFill/>
          </a:ln>
        </p:spPr>
        <p:txBody>
          <a:bodyPr spcFirstLastPara="1" wrap="square" lIns="91425" tIns="45700" rIns="91425" bIns="91425" anchor="ctr" anchorCtr="0">
            <a:normAutofit/>
          </a:bodyPr>
          <a:lstStyle/>
          <a:p>
            <a:pPr marL="0" lvl="0" indent="0" algn="ctr" rtl="0">
              <a:lnSpc>
                <a:spcPct val="100000"/>
              </a:lnSpc>
              <a:spcBef>
                <a:spcPts val="0"/>
              </a:spcBef>
              <a:spcAft>
                <a:spcPts val="0"/>
              </a:spcAft>
              <a:buClr>
                <a:srgbClr val="FFFF00"/>
              </a:buClr>
              <a:buSzPts val="4000"/>
              <a:buFont typeface="Cambria"/>
              <a:buNone/>
            </a:pPr>
            <a:r>
              <a:rPr lang="en-US">
                <a:solidFill>
                  <a:srgbClr val="FFFF00"/>
                </a:solidFill>
              </a:rPr>
              <a:t>AAAA Insurance Overview</a:t>
            </a:r>
            <a:endParaRPr/>
          </a:p>
        </p:txBody>
      </p:sp>
      <p:sp>
        <p:nvSpPr>
          <p:cNvPr id="108" name="Google Shape;108;p1"/>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p>
            <a:pPr marL="0" lvl="0" indent="0" algn="ctr" rtl="0">
              <a:lnSpc>
                <a:spcPct val="100000"/>
              </a:lnSpc>
              <a:spcBef>
                <a:spcPts val="0"/>
              </a:spcBef>
              <a:spcAft>
                <a:spcPts val="0"/>
              </a:spcAft>
              <a:buSzPts val="1400"/>
              <a:buNone/>
            </a:pPr>
            <a:fld id="{00000000-1234-1234-1234-123412341234}" type="slidenum">
              <a:rPr lang="en-US"/>
              <a:t>1</a:t>
            </a:fld>
            <a:endParaRPr/>
          </a:p>
        </p:txBody>
      </p:sp>
      <p:pic>
        <p:nvPicPr>
          <p:cNvPr id="109" name="Google Shape;109;p1"/>
          <p:cNvPicPr preferRelativeResize="0"/>
          <p:nvPr/>
        </p:nvPicPr>
        <p:blipFill rotWithShape="1">
          <a:blip r:embed="rId3">
            <a:alphaModFix/>
          </a:blip>
          <a:srcRect/>
          <a:stretch/>
        </p:blipFill>
        <p:spPr>
          <a:xfrm>
            <a:off x="7397534" y="5527827"/>
            <a:ext cx="4599394" cy="1139673"/>
          </a:xfrm>
          <a:prstGeom prst="rect">
            <a:avLst/>
          </a:prstGeom>
          <a:noFill/>
          <a:ln>
            <a:noFill/>
          </a:ln>
        </p:spPr>
      </p:pic>
      <p:pic>
        <p:nvPicPr>
          <p:cNvPr id="110" name="Google Shape;110;p1"/>
          <p:cNvPicPr preferRelativeResize="0"/>
          <p:nvPr/>
        </p:nvPicPr>
        <p:blipFill rotWithShape="1">
          <a:blip r:embed="rId4">
            <a:alphaModFix/>
          </a:blip>
          <a:srcRect/>
          <a:stretch/>
        </p:blipFill>
        <p:spPr>
          <a:xfrm>
            <a:off x="127130" y="3429000"/>
            <a:ext cx="3200139" cy="30073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0"/>
          <p:cNvSpPr txBox="1">
            <a:spLocks noGrp="1"/>
          </p:cNvSpPr>
          <p:nvPr>
            <p:ph type="body" idx="1"/>
          </p:nvPr>
        </p:nvSpPr>
        <p:spPr>
          <a:xfrm>
            <a:off x="195072" y="1068523"/>
            <a:ext cx="6195096" cy="4545467"/>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10"/>
              <a:buChar char="⚫"/>
            </a:pPr>
            <a:r>
              <a:rPr lang="en-US"/>
              <a:t>Perfect Blend of Products!</a:t>
            </a:r>
            <a:endParaRPr/>
          </a:p>
          <a:p>
            <a:pPr marL="274320" lvl="0" indent="-274320" algn="l" rtl="0">
              <a:lnSpc>
                <a:spcPct val="100000"/>
              </a:lnSpc>
              <a:spcBef>
                <a:spcPts val="580"/>
              </a:spcBef>
              <a:spcAft>
                <a:spcPts val="0"/>
              </a:spcAft>
              <a:buSzPts val="2210"/>
              <a:buChar char="⚫"/>
            </a:pPr>
            <a:r>
              <a:rPr lang="en-US"/>
              <a:t>All locations have access to all of AAAA product selections</a:t>
            </a:r>
            <a:endParaRPr/>
          </a:p>
          <a:p>
            <a:pPr marL="274320" lvl="0" indent="-274320" algn="l" rtl="0">
              <a:lnSpc>
                <a:spcPct val="100000"/>
              </a:lnSpc>
              <a:spcBef>
                <a:spcPts val="580"/>
              </a:spcBef>
              <a:spcAft>
                <a:spcPts val="0"/>
              </a:spcAft>
              <a:buSzPts val="2210"/>
              <a:buChar char="⚫"/>
            </a:pPr>
            <a:r>
              <a:rPr lang="en-US"/>
              <a:t>Non-standard insurance is one of the most resilient industries—little to no impact during the toughest recessions </a:t>
            </a:r>
            <a:endParaRPr/>
          </a:p>
          <a:p>
            <a:pPr marL="274320" lvl="0" indent="-274320" algn="l" rtl="0">
              <a:lnSpc>
                <a:spcPct val="100000"/>
              </a:lnSpc>
              <a:spcBef>
                <a:spcPts val="580"/>
              </a:spcBef>
              <a:spcAft>
                <a:spcPts val="0"/>
              </a:spcAft>
              <a:buSzPts val="2210"/>
              <a:buChar char="⚫"/>
            </a:pPr>
            <a:r>
              <a:rPr lang="en-US"/>
              <a:t>Proven business model for the last 30 years with access to the best insurance carriers in the country</a:t>
            </a:r>
            <a:endParaRPr/>
          </a:p>
          <a:p>
            <a:pPr marL="274320" lvl="0" indent="-231140" algn="l" rtl="0">
              <a:lnSpc>
                <a:spcPct val="100000"/>
              </a:lnSpc>
              <a:spcBef>
                <a:spcPts val="580"/>
              </a:spcBef>
              <a:spcAft>
                <a:spcPts val="0"/>
              </a:spcAft>
              <a:buSzPts val="1530"/>
              <a:buChar char="⚫"/>
            </a:pPr>
            <a:r>
              <a:rPr lang="en-US"/>
              <a:t>Ability to sell Standard products as well</a:t>
            </a:r>
            <a:endParaRPr/>
          </a:p>
        </p:txBody>
      </p:sp>
      <p:sp>
        <p:nvSpPr>
          <p:cNvPr id="257" name="Google Shape;257;p10"/>
          <p:cNvSpPr txBox="1">
            <a:spLocks noGrp="1"/>
          </p:cNvSpPr>
          <p:nvPr>
            <p:ph type="title"/>
          </p:nvPr>
        </p:nvSpPr>
        <p:spPr>
          <a:xfrm>
            <a:off x="1219200" y="-433699"/>
            <a:ext cx="10363200" cy="1143000"/>
          </a:xfrm>
          <a:prstGeom prst="rect">
            <a:avLst/>
          </a:prstGeom>
          <a:noFill/>
          <a:ln>
            <a:noFill/>
          </a:ln>
        </p:spPr>
        <p:txBody>
          <a:bodyPr spcFirstLastPara="1" wrap="square" lIns="91425" tIns="45700" rIns="91425" bIns="91425" anchor="b" anchorCtr="0">
            <a:normAutofit/>
          </a:bodyPr>
          <a:lstStyle/>
          <a:p>
            <a:pPr marL="0" lvl="0" indent="0" algn="l" rtl="0">
              <a:lnSpc>
                <a:spcPct val="100000"/>
              </a:lnSpc>
              <a:spcBef>
                <a:spcPts val="0"/>
              </a:spcBef>
              <a:spcAft>
                <a:spcPts val="0"/>
              </a:spcAft>
              <a:buClr>
                <a:srgbClr val="FF0000"/>
              </a:buClr>
              <a:buSzPts val="4000"/>
              <a:buFont typeface="Cambria"/>
              <a:buNone/>
            </a:pPr>
            <a:r>
              <a:rPr lang="en-US">
                <a:solidFill>
                  <a:srgbClr val="FF0000"/>
                </a:solidFill>
              </a:rPr>
              <a:t>AAAA Business Model</a:t>
            </a:r>
            <a:endParaRPr/>
          </a:p>
        </p:txBody>
      </p:sp>
      <p:sp>
        <p:nvSpPr>
          <p:cNvPr id="258" name="Google Shape;258;p10"/>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Clr>
                <a:srgbClr val="FFFFFF"/>
              </a:buClr>
              <a:buSzPts val="1400"/>
              <a:buFont typeface="Cambria"/>
              <a:buNone/>
            </a:pPr>
            <a:fld id="{00000000-1234-1234-1234-123412341234}" type="slidenum">
              <a:rPr lang="en-US" sz="1400" b="0" i="0" u="none" strike="noStrike" cap="none">
                <a:solidFill>
                  <a:srgbClr val="FFFFFF"/>
                </a:solidFill>
                <a:latin typeface="Cambria"/>
                <a:ea typeface="Cambria"/>
                <a:cs typeface="Cambria"/>
                <a:sym typeface="Cambria"/>
              </a:rPr>
              <a:t>10</a:t>
            </a:fld>
            <a:endParaRPr sz="1400" b="0" i="0" u="none" strike="noStrike" cap="none">
              <a:solidFill>
                <a:srgbClr val="FFFFFF"/>
              </a:solidFill>
              <a:latin typeface="Cambria"/>
              <a:ea typeface="Cambria"/>
              <a:cs typeface="Cambria"/>
              <a:sym typeface="Cambria"/>
            </a:endParaRPr>
          </a:p>
        </p:txBody>
      </p:sp>
      <p:pic>
        <p:nvPicPr>
          <p:cNvPr id="259" name="Google Shape;259;p10"/>
          <p:cNvPicPr preferRelativeResize="0"/>
          <p:nvPr/>
        </p:nvPicPr>
        <p:blipFill rotWithShape="1">
          <a:blip r:embed="rId3">
            <a:alphaModFix/>
          </a:blip>
          <a:srcRect/>
          <a:stretch/>
        </p:blipFill>
        <p:spPr>
          <a:xfrm>
            <a:off x="9454942" y="31092"/>
            <a:ext cx="2737057" cy="678209"/>
          </a:xfrm>
          <a:prstGeom prst="rect">
            <a:avLst/>
          </a:prstGeom>
          <a:noFill/>
          <a:ln>
            <a:noFill/>
          </a:ln>
        </p:spPr>
      </p:pic>
      <p:graphicFrame>
        <p:nvGraphicFramePr>
          <p:cNvPr id="260" name="Google Shape;260;p10"/>
          <p:cNvGraphicFramePr/>
          <p:nvPr/>
        </p:nvGraphicFramePr>
        <p:xfrm>
          <a:off x="6883870" y="1068524"/>
          <a:ext cx="3000000" cy="3000000"/>
        </p:xfrm>
        <a:graphic>
          <a:graphicData uri="http://schemas.openxmlformats.org/drawingml/2006/table">
            <a:tbl>
              <a:tblPr firstRow="1" bandRow="1">
                <a:noFill/>
                <a:tableStyleId>{10126C07-1B5A-4D21-B320-E29C7561539C}</a:tableStyleId>
              </a:tblPr>
              <a:tblGrid>
                <a:gridCol w="2571075">
                  <a:extLst>
                    <a:ext uri="{9D8B030D-6E8A-4147-A177-3AD203B41FA5}">
                      <a16:colId xmlns:a16="http://schemas.microsoft.com/office/drawing/2014/main" val="20000"/>
                    </a:ext>
                  </a:extLst>
                </a:gridCol>
                <a:gridCol w="2571075">
                  <a:extLst>
                    <a:ext uri="{9D8B030D-6E8A-4147-A177-3AD203B41FA5}">
                      <a16:colId xmlns:a16="http://schemas.microsoft.com/office/drawing/2014/main" val="20001"/>
                    </a:ext>
                  </a:extLst>
                </a:gridCol>
              </a:tblGrid>
              <a:tr h="370850">
                <a:tc gridSpan="2">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t>Products Offered</a:t>
                      </a:r>
                      <a:endParaRPr sz="140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Auto</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Roadside Assistance</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Motorcycle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Mexico Insurance</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Homeowners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AD&amp;D/Life Insurance</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Renters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Tax Preparation Service</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Commercial</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u="none" strike="noStrike" cap="none"/>
                        <a:t>No License Insurance</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General Liability</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u="none" strike="noStrike" cap="none"/>
                        <a:t>SR22 / DUI</a:t>
                      </a:r>
                      <a:endParaRPr sz="1400" u="none" strike="noStrike" cap="none"/>
                    </a:p>
                  </a:txBody>
                  <a:tcPr marL="91450" marR="91450" marT="45725" marB="45725"/>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Bonds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Boat/ATV</a:t>
                      </a:r>
                      <a:endParaRPr sz="1400" u="none" strike="noStrike" cap="none"/>
                    </a:p>
                  </a:txBody>
                  <a:tcPr marL="91450" marR="91450" marT="45725" marB="45725"/>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Campers/RV</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Worker’s Compensation</a:t>
                      </a:r>
                      <a:endParaRPr sz="1400" u="none" strike="noStrike" cap="none"/>
                    </a:p>
                  </a:txBody>
                  <a:tcPr marL="91450" marR="91450" marT="45725" marB="45725"/>
                </a:tc>
                <a:extLst>
                  <a:ext uri="{0D108BD9-81ED-4DB2-BD59-A6C34878D82A}">
                    <a16:rowId xmlns:a16="http://schemas.microsoft.com/office/drawing/2014/main" val="10008"/>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Progressive (Standard)</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Telemedicine</a:t>
                      </a:r>
                      <a:endParaRPr sz="1800" u="none" strike="noStrike" cap="none"/>
                    </a:p>
                  </a:txBody>
                  <a:tcPr marL="91450" marR="91450" marT="45725" marB="45725"/>
                </a:tc>
                <a:extLst>
                  <a:ext uri="{0D108BD9-81ED-4DB2-BD59-A6C34878D82A}">
                    <a16:rowId xmlns:a16="http://schemas.microsoft.com/office/drawing/2014/main" val="10009"/>
                  </a:ext>
                </a:extLst>
              </a:tr>
            </a:tbl>
          </a:graphicData>
        </a:graphic>
      </p:graphicFrame>
      <p:sp>
        <p:nvSpPr>
          <p:cNvPr id="261" name="Google Shape;261;p10"/>
          <p:cNvSpPr/>
          <p:nvPr/>
        </p:nvSpPr>
        <p:spPr>
          <a:xfrm>
            <a:off x="1145226" y="5947956"/>
            <a:ext cx="10038080" cy="711536"/>
          </a:xfrm>
          <a:prstGeom prst="roundRect">
            <a:avLst>
              <a:gd name="adj" fmla="val 16667"/>
            </a:avLst>
          </a:prstGeom>
          <a:gradFill>
            <a:gsLst>
              <a:gs pos="0">
                <a:srgbClr val="F2A49B"/>
              </a:gs>
              <a:gs pos="19000">
                <a:srgbClr val="F4B19A"/>
              </a:gs>
              <a:gs pos="100000">
                <a:srgbClr val="F4B19A"/>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Perfect Combination for Company Success!</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6"/>
          <p:cNvSpPr txBox="1">
            <a:spLocks noGrp="1"/>
          </p:cNvSpPr>
          <p:nvPr>
            <p:ph type="title"/>
          </p:nvPr>
        </p:nvSpPr>
        <p:spPr>
          <a:xfrm>
            <a:off x="1219200" y="-433699"/>
            <a:ext cx="10363200" cy="1143000"/>
          </a:xfrm>
          <a:prstGeom prst="rect">
            <a:avLst/>
          </a:prstGeom>
          <a:noFill/>
          <a:ln>
            <a:noFill/>
          </a:ln>
        </p:spPr>
        <p:txBody>
          <a:bodyPr spcFirstLastPara="1" wrap="square" lIns="91425" tIns="45700" rIns="91425" bIns="91425" anchor="b" anchorCtr="0">
            <a:normAutofit/>
          </a:bodyPr>
          <a:lstStyle/>
          <a:p>
            <a:pPr marL="0" lvl="0" indent="0" algn="l" rtl="0">
              <a:lnSpc>
                <a:spcPct val="100000"/>
              </a:lnSpc>
              <a:spcBef>
                <a:spcPts val="0"/>
              </a:spcBef>
              <a:spcAft>
                <a:spcPts val="0"/>
              </a:spcAft>
              <a:buClr>
                <a:schemeClr val="dk2"/>
              </a:buClr>
              <a:buSzPts val="4000"/>
              <a:buFont typeface="Cambria"/>
              <a:buNone/>
            </a:pPr>
            <a:r>
              <a:rPr lang="en-US"/>
              <a:t>AAAA Location Map</a:t>
            </a:r>
            <a:endParaRPr/>
          </a:p>
        </p:txBody>
      </p:sp>
      <p:sp>
        <p:nvSpPr>
          <p:cNvPr id="267" name="Google Shape;267;p16"/>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p>
            <a:pPr marL="0" lvl="0" indent="0" algn="ctr" rtl="0">
              <a:lnSpc>
                <a:spcPct val="100000"/>
              </a:lnSpc>
              <a:spcBef>
                <a:spcPts val="0"/>
              </a:spcBef>
              <a:spcAft>
                <a:spcPts val="0"/>
              </a:spcAft>
              <a:buSzPts val="1400"/>
              <a:buNone/>
            </a:pPr>
            <a:fld id="{00000000-1234-1234-1234-123412341234}" type="slidenum">
              <a:rPr lang="en-US"/>
              <a:t>11</a:t>
            </a:fld>
            <a:endParaRPr/>
          </a:p>
        </p:txBody>
      </p:sp>
      <p:pic>
        <p:nvPicPr>
          <p:cNvPr id="268" name="Google Shape;268;p16"/>
          <p:cNvPicPr preferRelativeResize="0"/>
          <p:nvPr/>
        </p:nvPicPr>
        <p:blipFill rotWithShape="1">
          <a:blip r:embed="rId3">
            <a:alphaModFix/>
          </a:blip>
          <a:srcRect/>
          <a:stretch/>
        </p:blipFill>
        <p:spPr>
          <a:xfrm>
            <a:off x="4569538" y="800095"/>
            <a:ext cx="5270771" cy="4953255"/>
          </a:xfrm>
          <a:prstGeom prst="rect">
            <a:avLst/>
          </a:prstGeom>
          <a:noFill/>
          <a:ln>
            <a:noFill/>
          </a:ln>
        </p:spPr>
      </p:pic>
      <p:sp>
        <p:nvSpPr>
          <p:cNvPr id="269" name="Google Shape;269;p16"/>
          <p:cNvSpPr/>
          <p:nvPr/>
        </p:nvSpPr>
        <p:spPr>
          <a:xfrm>
            <a:off x="9041069" y="3560407"/>
            <a:ext cx="429658" cy="407625"/>
          </a:xfrm>
          <a:prstGeom prst="star5">
            <a:avLst>
              <a:gd name="adj" fmla="val 19098"/>
              <a:gd name="hf" fmla="val 105146"/>
              <a:gd name="vf" fmla="val 110557"/>
            </a:avLst>
          </a:prstGeom>
          <a:solidFill>
            <a:srgbClr val="FFFF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 name="Google Shape;270;p16"/>
          <p:cNvSpPr/>
          <p:nvPr/>
        </p:nvSpPr>
        <p:spPr>
          <a:xfrm>
            <a:off x="8411700" y="2345849"/>
            <a:ext cx="429658" cy="407625"/>
          </a:xfrm>
          <a:prstGeom prst="star5">
            <a:avLst>
              <a:gd name="adj" fmla="val 19098"/>
              <a:gd name="hf" fmla="val 105146"/>
              <a:gd name="vf" fmla="val 110557"/>
            </a:avLst>
          </a:prstGeom>
          <a:solidFill>
            <a:srgbClr val="FFFF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1" name="Google Shape;271;p16"/>
          <p:cNvSpPr/>
          <p:nvPr/>
        </p:nvSpPr>
        <p:spPr>
          <a:xfrm>
            <a:off x="8098796" y="2435502"/>
            <a:ext cx="429658" cy="407625"/>
          </a:xfrm>
          <a:prstGeom prst="star5">
            <a:avLst>
              <a:gd name="adj" fmla="val 19098"/>
              <a:gd name="hf" fmla="val 105146"/>
              <a:gd name="vf" fmla="val 110557"/>
            </a:avLst>
          </a:prstGeom>
          <a:solidFill>
            <a:srgbClr val="FFFF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2" name="Google Shape;272;p16"/>
          <p:cNvSpPr/>
          <p:nvPr/>
        </p:nvSpPr>
        <p:spPr>
          <a:xfrm>
            <a:off x="7988958" y="3358432"/>
            <a:ext cx="429658" cy="407625"/>
          </a:xfrm>
          <a:prstGeom prst="star5">
            <a:avLst>
              <a:gd name="adj" fmla="val 19098"/>
              <a:gd name="hf" fmla="val 105146"/>
              <a:gd name="vf" fmla="val 110557"/>
            </a:avLst>
          </a:prstGeom>
          <a:solidFill>
            <a:srgbClr val="FFFF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3" name="Google Shape;273;p16"/>
          <p:cNvSpPr/>
          <p:nvPr/>
        </p:nvSpPr>
        <p:spPr>
          <a:xfrm>
            <a:off x="7651107" y="3899471"/>
            <a:ext cx="429658" cy="407625"/>
          </a:xfrm>
          <a:prstGeom prst="star5">
            <a:avLst>
              <a:gd name="adj" fmla="val 19098"/>
              <a:gd name="hf" fmla="val 105146"/>
              <a:gd name="vf" fmla="val 110557"/>
            </a:avLst>
          </a:prstGeom>
          <a:solidFill>
            <a:srgbClr val="FFFF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4" name="Google Shape;274;p16"/>
          <p:cNvSpPr txBox="1"/>
          <p:nvPr/>
        </p:nvSpPr>
        <p:spPr>
          <a:xfrm>
            <a:off x="8519016" y="3346425"/>
            <a:ext cx="1520327" cy="369332"/>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Black"/>
                <a:ea typeface="Arial Black"/>
                <a:cs typeface="Arial Black"/>
                <a:sym typeface="Arial Black"/>
              </a:rPr>
              <a:t>Houston</a:t>
            </a:r>
            <a:endParaRPr sz="1400" b="0" i="0" u="none" strike="noStrike" cap="none">
              <a:solidFill>
                <a:srgbClr val="000000"/>
              </a:solidFill>
              <a:latin typeface="Arial"/>
              <a:ea typeface="Arial"/>
              <a:cs typeface="Arial"/>
              <a:sym typeface="Arial"/>
            </a:endParaRPr>
          </a:p>
        </p:txBody>
      </p:sp>
      <p:sp>
        <p:nvSpPr>
          <p:cNvPr id="275" name="Google Shape;275;p16"/>
          <p:cNvSpPr txBox="1"/>
          <p:nvPr/>
        </p:nvSpPr>
        <p:spPr>
          <a:xfrm>
            <a:off x="8347125" y="2233566"/>
            <a:ext cx="1520327" cy="369332"/>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Black"/>
                <a:ea typeface="Arial Black"/>
                <a:cs typeface="Arial Black"/>
                <a:sym typeface="Arial Black"/>
              </a:rPr>
              <a:t>Dallas</a:t>
            </a:r>
            <a:endParaRPr sz="1400" b="0" i="0" u="none" strike="noStrike" cap="none">
              <a:solidFill>
                <a:srgbClr val="000000"/>
              </a:solidFill>
              <a:latin typeface="Arial"/>
              <a:ea typeface="Arial"/>
              <a:cs typeface="Arial"/>
              <a:sym typeface="Arial"/>
            </a:endParaRPr>
          </a:p>
        </p:txBody>
      </p:sp>
      <p:sp>
        <p:nvSpPr>
          <p:cNvPr id="276" name="Google Shape;276;p16"/>
          <p:cNvSpPr txBox="1"/>
          <p:nvPr/>
        </p:nvSpPr>
        <p:spPr>
          <a:xfrm>
            <a:off x="7622685" y="1958121"/>
            <a:ext cx="1118373" cy="646331"/>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Black"/>
                <a:ea typeface="Arial Black"/>
                <a:cs typeface="Arial Black"/>
                <a:sym typeface="Arial Black"/>
              </a:rPr>
              <a:t>Fort Worth</a:t>
            </a:r>
            <a:endParaRPr sz="1400" b="0" i="0" u="none" strike="noStrike" cap="none">
              <a:solidFill>
                <a:srgbClr val="000000"/>
              </a:solidFill>
              <a:latin typeface="Arial"/>
              <a:ea typeface="Arial"/>
              <a:cs typeface="Arial"/>
              <a:sym typeface="Arial"/>
            </a:endParaRPr>
          </a:p>
        </p:txBody>
      </p:sp>
      <p:sp>
        <p:nvSpPr>
          <p:cNvPr id="277" name="Google Shape;277;p16"/>
          <p:cNvSpPr txBox="1"/>
          <p:nvPr/>
        </p:nvSpPr>
        <p:spPr>
          <a:xfrm>
            <a:off x="6899207" y="3463432"/>
            <a:ext cx="1520327" cy="369332"/>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Black"/>
                <a:ea typeface="Arial Black"/>
                <a:cs typeface="Arial Black"/>
                <a:sym typeface="Arial Black"/>
              </a:rPr>
              <a:t>Austin</a:t>
            </a:r>
            <a:endParaRPr sz="1400" b="0" i="0" u="none" strike="noStrike" cap="none">
              <a:solidFill>
                <a:srgbClr val="000000"/>
              </a:solidFill>
              <a:latin typeface="Arial"/>
              <a:ea typeface="Arial"/>
              <a:cs typeface="Arial"/>
              <a:sym typeface="Arial"/>
            </a:endParaRPr>
          </a:p>
        </p:txBody>
      </p:sp>
      <p:sp>
        <p:nvSpPr>
          <p:cNvPr id="278" name="Google Shape;278;p16"/>
          <p:cNvSpPr txBox="1"/>
          <p:nvPr/>
        </p:nvSpPr>
        <p:spPr>
          <a:xfrm>
            <a:off x="7731899" y="3843135"/>
            <a:ext cx="1613969" cy="646331"/>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Black"/>
                <a:ea typeface="Arial Black"/>
                <a:cs typeface="Arial Black"/>
                <a:sym typeface="Arial Black"/>
              </a:rPr>
              <a:t>San Antonio</a:t>
            </a:r>
            <a:endParaRPr sz="1400" b="0" i="0" u="none" strike="noStrike" cap="none">
              <a:solidFill>
                <a:srgbClr val="000000"/>
              </a:solidFill>
              <a:latin typeface="Arial"/>
              <a:ea typeface="Arial"/>
              <a:cs typeface="Arial"/>
              <a:sym typeface="Arial"/>
            </a:endParaRPr>
          </a:p>
        </p:txBody>
      </p:sp>
      <p:sp>
        <p:nvSpPr>
          <p:cNvPr id="279" name="Google Shape;279;p16"/>
          <p:cNvSpPr/>
          <p:nvPr/>
        </p:nvSpPr>
        <p:spPr>
          <a:xfrm>
            <a:off x="8917354" y="270326"/>
            <a:ext cx="429658" cy="407625"/>
          </a:xfrm>
          <a:prstGeom prst="star5">
            <a:avLst>
              <a:gd name="adj" fmla="val 19098"/>
              <a:gd name="hf" fmla="val 105146"/>
              <a:gd name="vf" fmla="val 110557"/>
            </a:avLst>
          </a:prstGeom>
          <a:solidFill>
            <a:srgbClr val="FFFF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0" name="Google Shape;280;p16"/>
          <p:cNvSpPr/>
          <p:nvPr/>
        </p:nvSpPr>
        <p:spPr>
          <a:xfrm>
            <a:off x="8917354" y="850289"/>
            <a:ext cx="429658" cy="407625"/>
          </a:xfrm>
          <a:prstGeom prst="star5">
            <a:avLst>
              <a:gd name="adj" fmla="val 19098"/>
              <a:gd name="hf" fmla="val 105146"/>
              <a:gd name="vf" fmla="val 110557"/>
            </a:avLst>
          </a:prstGeom>
          <a:solidFill>
            <a:srgbClr val="00B05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1" name="Google Shape;281;p16"/>
          <p:cNvSpPr txBox="1"/>
          <p:nvPr/>
        </p:nvSpPr>
        <p:spPr>
          <a:xfrm>
            <a:off x="9347012" y="308619"/>
            <a:ext cx="2844988" cy="369332"/>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Black"/>
                <a:ea typeface="Arial Black"/>
                <a:cs typeface="Arial Black"/>
                <a:sym typeface="Arial Black"/>
              </a:rPr>
              <a:t>Corporate Locations</a:t>
            </a:r>
            <a:endParaRPr sz="1400" b="0" i="0" u="none" strike="noStrike" cap="none">
              <a:solidFill>
                <a:srgbClr val="000000"/>
              </a:solidFill>
              <a:latin typeface="Arial"/>
              <a:ea typeface="Arial"/>
              <a:cs typeface="Arial"/>
              <a:sym typeface="Arial"/>
            </a:endParaRPr>
          </a:p>
        </p:txBody>
      </p:sp>
      <p:sp>
        <p:nvSpPr>
          <p:cNvPr id="282" name="Google Shape;282;p16"/>
          <p:cNvSpPr txBox="1"/>
          <p:nvPr/>
        </p:nvSpPr>
        <p:spPr>
          <a:xfrm>
            <a:off x="9347012" y="919055"/>
            <a:ext cx="2844900" cy="369300"/>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Black"/>
                <a:ea typeface="Arial Black"/>
                <a:cs typeface="Arial Black"/>
                <a:sym typeface="Arial Black"/>
              </a:rPr>
              <a:t>Coming soon</a:t>
            </a:r>
            <a:endParaRPr sz="1400" b="0" i="0" u="none" strike="noStrike" cap="none">
              <a:solidFill>
                <a:srgbClr val="000000"/>
              </a:solidFill>
              <a:latin typeface="Arial"/>
              <a:ea typeface="Arial"/>
              <a:cs typeface="Arial"/>
              <a:sym typeface="Arial"/>
            </a:endParaRPr>
          </a:p>
        </p:txBody>
      </p:sp>
      <p:sp>
        <p:nvSpPr>
          <p:cNvPr id="283" name="Google Shape;283;p16"/>
          <p:cNvSpPr/>
          <p:nvPr/>
        </p:nvSpPr>
        <p:spPr>
          <a:xfrm>
            <a:off x="9383310" y="3632623"/>
            <a:ext cx="379422" cy="340918"/>
          </a:xfrm>
          <a:prstGeom prst="star5">
            <a:avLst>
              <a:gd name="adj" fmla="val 19098"/>
              <a:gd name="hf" fmla="val 105146"/>
              <a:gd name="vf" fmla="val 110557"/>
            </a:avLst>
          </a:prstGeom>
          <a:solidFill>
            <a:srgbClr val="00B05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4" name="Google Shape;284;p16"/>
          <p:cNvSpPr/>
          <p:nvPr/>
        </p:nvSpPr>
        <p:spPr>
          <a:xfrm>
            <a:off x="8195854" y="4577562"/>
            <a:ext cx="379422" cy="340918"/>
          </a:xfrm>
          <a:prstGeom prst="star5">
            <a:avLst>
              <a:gd name="adj" fmla="val 19098"/>
              <a:gd name="hf" fmla="val 105146"/>
              <a:gd name="vf" fmla="val 110557"/>
            </a:avLst>
          </a:prstGeom>
          <a:solidFill>
            <a:srgbClr val="00B05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5" name="Google Shape;285;p16"/>
          <p:cNvSpPr/>
          <p:nvPr/>
        </p:nvSpPr>
        <p:spPr>
          <a:xfrm>
            <a:off x="8080765" y="5400905"/>
            <a:ext cx="379422" cy="340918"/>
          </a:xfrm>
          <a:prstGeom prst="star5">
            <a:avLst>
              <a:gd name="adj" fmla="val 19098"/>
              <a:gd name="hf" fmla="val 105146"/>
              <a:gd name="vf" fmla="val 110557"/>
            </a:avLst>
          </a:prstGeom>
          <a:solidFill>
            <a:srgbClr val="00B05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6" name="Google Shape;286;p16"/>
          <p:cNvSpPr/>
          <p:nvPr/>
        </p:nvSpPr>
        <p:spPr>
          <a:xfrm>
            <a:off x="7744492" y="5275327"/>
            <a:ext cx="379422" cy="340918"/>
          </a:xfrm>
          <a:prstGeom prst="star5">
            <a:avLst>
              <a:gd name="adj" fmla="val 19098"/>
              <a:gd name="hf" fmla="val 105146"/>
              <a:gd name="vf" fmla="val 110557"/>
            </a:avLst>
          </a:prstGeom>
          <a:solidFill>
            <a:srgbClr val="00B05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p16"/>
          <p:cNvSpPr/>
          <p:nvPr/>
        </p:nvSpPr>
        <p:spPr>
          <a:xfrm>
            <a:off x="7407936" y="4673577"/>
            <a:ext cx="379422" cy="340918"/>
          </a:xfrm>
          <a:prstGeom prst="star5">
            <a:avLst>
              <a:gd name="adj" fmla="val 19098"/>
              <a:gd name="hf" fmla="val 105146"/>
              <a:gd name="vf" fmla="val 110557"/>
            </a:avLst>
          </a:prstGeom>
          <a:solidFill>
            <a:srgbClr val="00B05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8" name="Google Shape;288;p16"/>
          <p:cNvSpPr/>
          <p:nvPr/>
        </p:nvSpPr>
        <p:spPr>
          <a:xfrm>
            <a:off x="6322993" y="2784180"/>
            <a:ext cx="379422" cy="340918"/>
          </a:xfrm>
          <a:prstGeom prst="star5">
            <a:avLst>
              <a:gd name="adj" fmla="val 19098"/>
              <a:gd name="hf" fmla="val 105146"/>
              <a:gd name="vf" fmla="val 110557"/>
            </a:avLst>
          </a:prstGeom>
          <a:solidFill>
            <a:srgbClr val="00B05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p16"/>
          <p:cNvSpPr/>
          <p:nvPr/>
        </p:nvSpPr>
        <p:spPr>
          <a:xfrm>
            <a:off x="6413876" y="1925950"/>
            <a:ext cx="379422" cy="340918"/>
          </a:xfrm>
          <a:prstGeom prst="star5">
            <a:avLst>
              <a:gd name="adj" fmla="val 19098"/>
              <a:gd name="hf" fmla="val 105146"/>
              <a:gd name="vf" fmla="val 110557"/>
            </a:avLst>
          </a:prstGeom>
          <a:solidFill>
            <a:srgbClr val="00B05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0" name="Google Shape;290;p16"/>
          <p:cNvSpPr/>
          <p:nvPr/>
        </p:nvSpPr>
        <p:spPr>
          <a:xfrm>
            <a:off x="6370069" y="1285313"/>
            <a:ext cx="379422" cy="340918"/>
          </a:xfrm>
          <a:prstGeom prst="star5">
            <a:avLst>
              <a:gd name="adj" fmla="val 19098"/>
              <a:gd name="hf" fmla="val 105146"/>
              <a:gd name="vf" fmla="val 110557"/>
            </a:avLst>
          </a:prstGeom>
          <a:solidFill>
            <a:srgbClr val="00B05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p16"/>
          <p:cNvSpPr/>
          <p:nvPr/>
        </p:nvSpPr>
        <p:spPr>
          <a:xfrm>
            <a:off x="7220861" y="2633143"/>
            <a:ext cx="379422" cy="340918"/>
          </a:xfrm>
          <a:prstGeom prst="star5">
            <a:avLst>
              <a:gd name="adj" fmla="val 19098"/>
              <a:gd name="hf" fmla="val 105146"/>
              <a:gd name="vf" fmla="val 110557"/>
            </a:avLst>
          </a:prstGeom>
          <a:solidFill>
            <a:srgbClr val="00B05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2" name="Google Shape;292;p16"/>
          <p:cNvSpPr txBox="1"/>
          <p:nvPr/>
        </p:nvSpPr>
        <p:spPr>
          <a:xfrm>
            <a:off x="6674397" y="2425362"/>
            <a:ext cx="1520327" cy="307777"/>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Black"/>
                <a:ea typeface="Arial Black"/>
                <a:cs typeface="Arial Black"/>
                <a:sym typeface="Arial Black"/>
              </a:rPr>
              <a:t>Abilene</a:t>
            </a:r>
            <a:endParaRPr sz="1400" b="0" i="0" u="none" strike="noStrike" cap="none">
              <a:solidFill>
                <a:srgbClr val="000000"/>
              </a:solidFill>
              <a:latin typeface="Arial"/>
              <a:ea typeface="Arial"/>
              <a:cs typeface="Arial"/>
              <a:sym typeface="Arial"/>
            </a:endParaRPr>
          </a:p>
        </p:txBody>
      </p:sp>
      <p:sp>
        <p:nvSpPr>
          <p:cNvPr id="293" name="Google Shape;293;p16"/>
          <p:cNvSpPr txBox="1"/>
          <p:nvPr/>
        </p:nvSpPr>
        <p:spPr>
          <a:xfrm>
            <a:off x="5843423" y="1077336"/>
            <a:ext cx="1520327" cy="307777"/>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Black"/>
                <a:ea typeface="Arial Black"/>
                <a:cs typeface="Arial Black"/>
                <a:sym typeface="Arial Black"/>
              </a:rPr>
              <a:t>Amarillo</a:t>
            </a:r>
            <a:endParaRPr sz="1400" b="0" i="0" u="none" strike="noStrike" cap="none">
              <a:solidFill>
                <a:srgbClr val="000000"/>
              </a:solidFill>
              <a:latin typeface="Arial"/>
              <a:ea typeface="Arial"/>
              <a:cs typeface="Arial"/>
              <a:sym typeface="Arial"/>
            </a:endParaRPr>
          </a:p>
        </p:txBody>
      </p:sp>
      <p:sp>
        <p:nvSpPr>
          <p:cNvPr id="294" name="Google Shape;294;p16"/>
          <p:cNvSpPr txBox="1"/>
          <p:nvPr/>
        </p:nvSpPr>
        <p:spPr>
          <a:xfrm>
            <a:off x="5890245" y="1767456"/>
            <a:ext cx="1520327" cy="307777"/>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Black"/>
                <a:ea typeface="Arial Black"/>
                <a:cs typeface="Arial Black"/>
                <a:sym typeface="Arial Black"/>
              </a:rPr>
              <a:t>Lubbock</a:t>
            </a:r>
            <a:endParaRPr sz="1400" b="0" i="0" u="none" strike="noStrike" cap="none">
              <a:solidFill>
                <a:srgbClr val="000000"/>
              </a:solidFill>
              <a:latin typeface="Arial"/>
              <a:ea typeface="Arial"/>
              <a:cs typeface="Arial"/>
              <a:sym typeface="Arial"/>
            </a:endParaRPr>
          </a:p>
        </p:txBody>
      </p:sp>
      <p:sp>
        <p:nvSpPr>
          <p:cNvPr id="295" name="Google Shape;295;p16"/>
          <p:cNvSpPr txBox="1"/>
          <p:nvPr/>
        </p:nvSpPr>
        <p:spPr>
          <a:xfrm>
            <a:off x="7778753" y="4841972"/>
            <a:ext cx="2304291" cy="307777"/>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Black"/>
                <a:ea typeface="Arial Black"/>
                <a:cs typeface="Arial Black"/>
                <a:sym typeface="Arial Black"/>
              </a:rPr>
              <a:t>Corpus Christi</a:t>
            </a:r>
            <a:endParaRPr sz="1400" b="0" i="0" u="none" strike="noStrike" cap="none">
              <a:solidFill>
                <a:srgbClr val="000000"/>
              </a:solidFill>
              <a:latin typeface="Arial"/>
              <a:ea typeface="Arial"/>
              <a:cs typeface="Arial"/>
              <a:sym typeface="Arial"/>
            </a:endParaRPr>
          </a:p>
        </p:txBody>
      </p:sp>
      <p:sp>
        <p:nvSpPr>
          <p:cNvPr id="296" name="Google Shape;296;p16"/>
          <p:cNvSpPr txBox="1"/>
          <p:nvPr/>
        </p:nvSpPr>
        <p:spPr>
          <a:xfrm>
            <a:off x="7174039" y="5111762"/>
            <a:ext cx="1520327" cy="307777"/>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Black"/>
                <a:ea typeface="Arial Black"/>
                <a:cs typeface="Arial Black"/>
                <a:sym typeface="Arial Black"/>
              </a:rPr>
              <a:t>McAllen</a:t>
            </a:r>
            <a:endParaRPr sz="1400" b="0" i="0" u="none" strike="noStrike" cap="none">
              <a:solidFill>
                <a:srgbClr val="000000"/>
              </a:solidFill>
              <a:latin typeface="Arial"/>
              <a:ea typeface="Arial"/>
              <a:cs typeface="Arial"/>
              <a:sym typeface="Arial"/>
            </a:endParaRPr>
          </a:p>
        </p:txBody>
      </p:sp>
      <p:sp>
        <p:nvSpPr>
          <p:cNvPr id="297" name="Google Shape;297;p16"/>
          <p:cNvSpPr txBox="1"/>
          <p:nvPr/>
        </p:nvSpPr>
        <p:spPr>
          <a:xfrm>
            <a:off x="7790654" y="5701398"/>
            <a:ext cx="1520327" cy="307777"/>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Black"/>
                <a:ea typeface="Arial Black"/>
                <a:cs typeface="Arial Black"/>
                <a:sym typeface="Arial Black"/>
              </a:rPr>
              <a:t>Brownsville</a:t>
            </a:r>
            <a:endParaRPr sz="1400" b="0" i="0" u="none" strike="noStrike" cap="none">
              <a:solidFill>
                <a:srgbClr val="000000"/>
              </a:solidFill>
              <a:latin typeface="Arial"/>
              <a:ea typeface="Arial"/>
              <a:cs typeface="Arial"/>
              <a:sym typeface="Arial"/>
            </a:endParaRPr>
          </a:p>
        </p:txBody>
      </p:sp>
      <p:sp>
        <p:nvSpPr>
          <p:cNvPr id="298" name="Google Shape;298;p16"/>
          <p:cNvSpPr txBox="1"/>
          <p:nvPr/>
        </p:nvSpPr>
        <p:spPr>
          <a:xfrm>
            <a:off x="6793298" y="4449599"/>
            <a:ext cx="1520327" cy="307777"/>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Black"/>
                <a:ea typeface="Arial Black"/>
                <a:cs typeface="Arial Black"/>
                <a:sym typeface="Arial Black"/>
              </a:rPr>
              <a:t>Laredo</a:t>
            </a:r>
            <a:endParaRPr sz="1400" b="0" i="0" u="none" strike="noStrike" cap="none">
              <a:solidFill>
                <a:srgbClr val="000000"/>
              </a:solidFill>
              <a:latin typeface="Arial"/>
              <a:ea typeface="Arial"/>
              <a:cs typeface="Arial"/>
              <a:sym typeface="Arial"/>
            </a:endParaRPr>
          </a:p>
        </p:txBody>
      </p:sp>
      <p:sp>
        <p:nvSpPr>
          <p:cNvPr id="299" name="Google Shape;299;p16"/>
          <p:cNvSpPr/>
          <p:nvPr/>
        </p:nvSpPr>
        <p:spPr>
          <a:xfrm>
            <a:off x="4686102" y="2808581"/>
            <a:ext cx="379422" cy="340918"/>
          </a:xfrm>
          <a:prstGeom prst="star5">
            <a:avLst>
              <a:gd name="adj" fmla="val 19098"/>
              <a:gd name="hf" fmla="val 105146"/>
              <a:gd name="vf" fmla="val 110557"/>
            </a:avLst>
          </a:prstGeom>
          <a:solidFill>
            <a:srgbClr val="00B05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0" name="Google Shape;300;p16"/>
          <p:cNvSpPr txBox="1"/>
          <p:nvPr/>
        </p:nvSpPr>
        <p:spPr>
          <a:xfrm>
            <a:off x="4686102" y="2888705"/>
            <a:ext cx="1520327" cy="307777"/>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Black"/>
                <a:ea typeface="Arial Black"/>
                <a:cs typeface="Arial Black"/>
                <a:sym typeface="Arial Black"/>
              </a:rPr>
              <a:t>El Paso</a:t>
            </a:r>
            <a:endParaRPr sz="1400" b="0" i="0" u="none" strike="noStrike" cap="none">
              <a:solidFill>
                <a:srgbClr val="000000"/>
              </a:solidFill>
              <a:latin typeface="Arial"/>
              <a:ea typeface="Arial"/>
              <a:cs typeface="Arial"/>
              <a:sym typeface="Arial"/>
            </a:endParaRPr>
          </a:p>
        </p:txBody>
      </p:sp>
      <p:sp>
        <p:nvSpPr>
          <p:cNvPr id="301" name="Google Shape;301;p16"/>
          <p:cNvSpPr/>
          <p:nvPr/>
        </p:nvSpPr>
        <p:spPr>
          <a:xfrm>
            <a:off x="6180358" y="2858335"/>
            <a:ext cx="379422" cy="340918"/>
          </a:xfrm>
          <a:prstGeom prst="star5">
            <a:avLst>
              <a:gd name="adj" fmla="val 19098"/>
              <a:gd name="hf" fmla="val 105146"/>
              <a:gd name="vf" fmla="val 110557"/>
            </a:avLst>
          </a:prstGeom>
          <a:solidFill>
            <a:srgbClr val="00B05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2" name="Google Shape;302;p16"/>
          <p:cNvSpPr txBox="1"/>
          <p:nvPr/>
        </p:nvSpPr>
        <p:spPr>
          <a:xfrm>
            <a:off x="5944222" y="2625706"/>
            <a:ext cx="1520327" cy="307777"/>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Black"/>
                <a:ea typeface="Arial Black"/>
                <a:cs typeface="Arial Black"/>
                <a:sym typeface="Arial Black"/>
              </a:rPr>
              <a:t>Midland</a:t>
            </a:r>
            <a:endParaRPr sz="1400" b="0" i="0" u="none" strike="noStrike" cap="none">
              <a:solidFill>
                <a:srgbClr val="000000"/>
              </a:solidFill>
              <a:latin typeface="Arial"/>
              <a:ea typeface="Arial"/>
              <a:cs typeface="Arial"/>
              <a:sym typeface="Arial"/>
            </a:endParaRPr>
          </a:p>
        </p:txBody>
      </p:sp>
      <p:sp>
        <p:nvSpPr>
          <p:cNvPr id="303" name="Google Shape;303;p16"/>
          <p:cNvSpPr txBox="1"/>
          <p:nvPr/>
        </p:nvSpPr>
        <p:spPr>
          <a:xfrm>
            <a:off x="5556010" y="3097609"/>
            <a:ext cx="1520327" cy="307777"/>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Black"/>
                <a:ea typeface="Arial Black"/>
                <a:cs typeface="Arial Black"/>
                <a:sym typeface="Arial Black"/>
              </a:rPr>
              <a:t>Odessa</a:t>
            </a:r>
            <a:endParaRPr sz="1400" b="0" i="0" u="none" strike="noStrike" cap="none">
              <a:solidFill>
                <a:srgbClr val="000000"/>
              </a:solidFill>
              <a:latin typeface="Arial"/>
              <a:ea typeface="Arial"/>
              <a:cs typeface="Arial"/>
              <a:sym typeface="Arial"/>
            </a:endParaRPr>
          </a:p>
        </p:txBody>
      </p:sp>
      <p:sp>
        <p:nvSpPr>
          <p:cNvPr id="304" name="Google Shape;304;p16"/>
          <p:cNvSpPr txBox="1"/>
          <p:nvPr/>
        </p:nvSpPr>
        <p:spPr>
          <a:xfrm>
            <a:off x="9503636" y="3745582"/>
            <a:ext cx="1520327" cy="307777"/>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Black"/>
                <a:ea typeface="Arial Black"/>
                <a:cs typeface="Arial Black"/>
                <a:sym typeface="Arial Black"/>
              </a:rPr>
              <a:t>Beaumont</a:t>
            </a:r>
            <a:endParaRPr sz="1400" b="0" i="0" u="none" strike="noStrike" cap="none">
              <a:solidFill>
                <a:srgbClr val="000000"/>
              </a:solidFill>
              <a:latin typeface="Arial"/>
              <a:ea typeface="Arial"/>
              <a:cs typeface="Arial"/>
              <a:sym typeface="Arial"/>
            </a:endParaRPr>
          </a:p>
        </p:txBody>
      </p:sp>
      <p:sp>
        <p:nvSpPr>
          <p:cNvPr id="305" name="Google Shape;305;p16"/>
          <p:cNvSpPr/>
          <p:nvPr/>
        </p:nvSpPr>
        <p:spPr>
          <a:xfrm>
            <a:off x="9109594" y="2583443"/>
            <a:ext cx="379422" cy="340918"/>
          </a:xfrm>
          <a:prstGeom prst="star5">
            <a:avLst>
              <a:gd name="adj" fmla="val 19098"/>
              <a:gd name="hf" fmla="val 105146"/>
              <a:gd name="vf" fmla="val 110557"/>
            </a:avLst>
          </a:prstGeom>
          <a:solidFill>
            <a:srgbClr val="00B05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p16"/>
          <p:cNvSpPr/>
          <p:nvPr/>
        </p:nvSpPr>
        <p:spPr>
          <a:xfrm>
            <a:off x="8985656" y="2757322"/>
            <a:ext cx="379422" cy="340918"/>
          </a:xfrm>
          <a:prstGeom prst="star5">
            <a:avLst>
              <a:gd name="adj" fmla="val 19098"/>
              <a:gd name="hf" fmla="val 105146"/>
              <a:gd name="vf" fmla="val 110557"/>
            </a:avLst>
          </a:prstGeom>
          <a:solidFill>
            <a:srgbClr val="00B05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16"/>
          <p:cNvSpPr txBox="1"/>
          <p:nvPr/>
        </p:nvSpPr>
        <p:spPr>
          <a:xfrm>
            <a:off x="9221410" y="2633440"/>
            <a:ext cx="1520327" cy="307777"/>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Black"/>
                <a:ea typeface="Arial Black"/>
                <a:cs typeface="Arial Black"/>
                <a:sym typeface="Arial Black"/>
              </a:rPr>
              <a:t>Longview</a:t>
            </a:r>
            <a:endParaRPr sz="1400" b="0" i="0" u="none" strike="noStrike" cap="none">
              <a:solidFill>
                <a:srgbClr val="000000"/>
              </a:solidFill>
              <a:latin typeface="Arial"/>
              <a:ea typeface="Arial"/>
              <a:cs typeface="Arial"/>
              <a:sym typeface="Arial"/>
            </a:endParaRPr>
          </a:p>
        </p:txBody>
      </p:sp>
      <p:sp>
        <p:nvSpPr>
          <p:cNvPr id="308" name="Google Shape;308;p16"/>
          <p:cNvSpPr txBox="1"/>
          <p:nvPr/>
        </p:nvSpPr>
        <p:spPr>
          <a:xfrm>
            <a:off x="8770696" y="2870808"/>
            <a:ext cx="1520327" cy="307777"/>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Black"/>
                <a:ea typeface="Arial Black"/>
                <a:cs typeface="Arial Black"/>
                <a:sym typeface="Arial Black"/>
              </a:rPr>
              <a:t>Tyler</a:t>
            </a:r>
            <a:endParaRPr sz="1400" b="0" i="0" u="none" strike="noStrike" cap="none">
              <a:solidFill>
                <a:srgbClr val="000000"/>
              </a:solidFill>
              <a:latin typeface="Arial"/>
              <a:ea typeface="Arial"/>
              <a:cs typeface="Arial"/>
              <a:sym typeface="Arial"/>
            </a:endParaRPr>
          </a:p>
        </p:txBody>
      </p:sp>
      <p:sp>
        <p:nvSpPr>
          <p:cNvPr id="309" name="Google Shape;309;p16"/>
          <p:cNvSpPr/>
          <p:nvPr/>
        </p:nvSpPr>
        <p:spPr>
          <a:xfrm>
            <a:off x="8329305" y="2844099"/>
            <a:ext cx="379422" cy="340918"/>
          </a:xfrm>
          <a:prstGeom prst="star5">
            <a:avLst>
              <a:gd name="adj" fmla="val 19098"/>
              <a:gd name="hf" fmla="val 105146"/>
              <a:gd name="vf" fmla="val 110557"/>
            </a:avLst>
          </a:prstGeom>
          <a:solidFill>
            <a:srgbClr val="00B05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p16"/>
          <p:cNvSpPr txBox="1"/>
          <p:nvPr/>
        </p:nvSpPr>
        <p:spPr>
          <a:xfrm>
            <a:off x="7378511" y="2832469"/>
            <a:ext cx="1520327" cy="307777"/>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Black"/>
                <a:ea typeface="Arial Black"/>
                <a:cs typeface="Arial Black"/>
                <a:sym typeface="Arial Black"/>
              </a:rPr>
              <a:t>Waco</a:t>
            </a:r>
            <a:endParaRPr sz="1400" b="0" i="0" u="none" strike="noStrike" cap="none">
              <a:solidFill>
                <a:srgbClr val="000000"/>
              </a:solidFill>
              <a:latin typeface="Arial"/>
              <a:ea typeface="Arial"/>
              <a:cs typeface="Arial"/>
              <a:sym typeface="Arial"/>
            </a:endParaRPr>
          </a:p>
        </p:txBody>
      </p:sp>
      <p:sp>
        <p:nvSpPr>
          <p:cNvPr id="311" name="Google Shape;311;p16"/>
          <p:cNvSpPr/>
          <p:nvPr/>
        </p:nvSpPr>
        <p:spPr>
          <a:xfrm>
            <a:off x="8253359" y="3119044"/>
            <a:ext cx="379422" cy="340918"/>
          </a:xfrm>
          <a:prstGeom prst="star5">
            <a:avLst>
              <a:gd name="adj" fmla="val 19098"/>
              <a:gd name="hf" fmla="val 105146"/>
              <a:gd name="vf" fmla="val 110557"/>
            </a:avLst>
          </a:prstGeom>
          <a:solidFill>
            <a:srgbClr val="00B05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2" name="Google Shape;312;p16"/>
          <p:cNvSpPr/>
          <p:nvPr/>
        </p:nvSpPr>
        <p:spPr>
          <a:xfrm>
            <a:off x="8010320" y="3018028"/>
            <a:ext cx="379422" cy="340918"/>
          </a:xfrm>
          <a:prstGeom prst="star5">
            <a:avLst>
              <a:gd name="adj" fmla="val 19098"/>
              <a:gd name="hf" fmla="val 105146"/>
              <a:gd name="vf" fmla="val 110557"/>
            </a:avLst>
          </a:prstGeom>
          <a:solidFill>
            <a:srgbClr val="00B05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3" name="Google Shape;313;p16"/>
          <p:cNvSpPr txBox="1"/>
          <p:nvPr/>
        </p:nvSpPr>
        <p:spPr>
          <a:xfrm>
            <a:off x="7007634" y="3114385"/>
            <a:ext cx="1520327" cy="307777"/>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Black"/>
                <a:ea typeface="Arial Black"/>
                <a:cs typeface="Arial Black"/>
                <a:sym typeface="Arial Black"/>
              </a:rPr>
              <a:t>Killeen</a:t>
            </a:r>
            <a:endParaRPr sz="1400" b="0" i="0" u="none" strike="noStrike" cap="none">
              <a:solidFill>
                <a:srgbClr val="000000"/>
              </a:solidFill>
              <a:latin typeface="Arial"/>
              <a:ea typeface="Arial"/>
              <a:cs typeface="Arial"/>
              <a:sym typeface="Arial"/>
            </a:endParaRPr>
          </a:p>
        </p:txBody>
      </p:sp>
      <p:sp>
        <p:nvSpPr>
          <p:cNvPr id="314" name="Google Shape;314;p16"/>
          <p:cNvSpPr txBox="1"/>
          <p:nvPr/>
        </p:nvSpPr>
        <p:spPr>
          <a:xfrm>
            <a:off x="8183940" y="3123830"/>
            <a:ext cx="1520327" cy="307777"/>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Black"/>
                <a:ea typeface="Arial Black"/>
                <a:cs typeface="Arial Black"/>
                <a:sym typeface="Arial Black"/>
              </a:rPr>
              <a:t>Temple</a:t>
            </a:r>
            <a:endParaRPr sz="1400" b="0" i="0" u="none" strike="noStrike" cap="none">
              <a:solidFill>
                <a:srgbClr val="000000"/>
              </a:solidFill>
              <a:latin typeface="Arial"/>
              <a:ea typeface="Arial"/>
              <a:cs typeface="Arial"/>
              <a:sym typeface="Arial"/>
            </a:endParaRPr>
          </a:p>
        </p:txBody>
      </p:sp>
      <p:sp>
        <p:nvSpPr>
          <p:cNvPr id="315" name="Google Shape;315;p16"/>
          <p:cNvSpPr/>
          <p:nvPr/>
        </p:nvSpPr>
        <p:spPr>
          <a:xfrm>
            <a:off x="8593710" y="4323861"/>
            <a:ext cx="379422" cy="340918"/>
          </a:xfrm>
          <a:prstGeom prst="star5">
            <a:avLst>
              <a:gd name="adj" fmla="val 19098"/>
              <a:gd name="hf" fmla="val 105146"/>
              <a:gd name="vf" fmla="val 110557"/>
            </a:avLst>
          </a:prstGeom>
          <a:solidFill>
            <a:srgbClr val="00B05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6" name="Google Shape;316;p16"/>
          <p:cNvSpPr txBox="1"/>
          <p:nvPr/>
        </p:nvSpPr>
        <p:spPr>
          <a:xfrm>
            <a:off x="8567202" y="4444573"/>
            <a:ext cx="1520327" cy="307777"/>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Black"/>
                <a:ea typeface="Arial Black"/>
                <a:cs typeface="Arial Black"/>
                <a:sym typeface="Arial Black"/>
              </a:rPr>
              <a:t>Victoria</a:t>
            </a:r>
            <a:endParaRPr sz="1400" b="0" i="0" u="none" strike="noStrike" cap="none">
              <a:solidFill>
                <a:srgbClr val="000000"/>
              </a:solidFill>
              <a:latin typeface="Arial"/>
              <a:ea typeface="Arial"/>
              <a:cs typeface="Arial"/>
              <a:sym typeface="Arial"/>
            </a:endParaRPr>
          </a:p>
        </p:txBody>
      </p:sp>
      <p:sp>
        <p:nvSpPr>
          <p:cNvPr id="317" name="Google Shape;317;p16"/>
          <p:cNvSpPr/>
          <p:nvPr/>
        </p:nvSpPr>
        <p:spPr>
          <a:xfrm>
            <a:off x="1145226" y="5947956"/>
            <a:ext cx="10038080" cy="711536"/>
          </a:xfrm>
          <a:prstGeom prst="roundRect">
            <a:avLst>
              <a:gd name="adj" fmla="val 16667"/>
            </a:avLst>
          </a:prstGeom>
          <a:gradFill>
            <a:gsLst>
              <a:gs pos="0">
                <a:srgbClr val="F2A49B"/>
              </a:gs>
              <a:gs pos="19000">
                <a:srgbClr val="F4B19A"/>
              </a:gs>
              <a:gs pos="100000">
                <a:srgbClr val="F4B19A"/>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Pride in the Communities we Serve!</a:t>
            </a:r>
            <a:endParaRPr sz="1400" b="0" i="0" u="none" strike="noStrike" cap="none">
              <a:solidFill>
                <a:srgbClr val="000000"/>
              </a:solidFill>
              <a:latin typeface="Arial"/>
              <a:ea typeface="Arial"/>
              <a:cs typeface="Arial"/>
              <a:sym typeface="Arial"/>
            </a:endParaRPr>
          </a:p>
        </p:txBody>
      </p:sp>
      <p:sp>
        <p:nvSpPr>
          <p:cNvPr id="318" name="Google Shape;318;p16"/>
          <p:cNvSpPr txBox="1">
            <a:spLocks noGrp="1"/>
          </p:cNvSpPr>
          <p:nvPr>
            <p:ph type="body" idx="1"/>
          </p:nvPr>
        </p:nvSpPr>
        <p:spPr>
          <a:xfrm>
            <a:off x="326950" y="921600"/>
            <a:ext cx="4393800" cy="5026500"/>
          </a:xfrm>
          <a:prstGeom prst="rect">
            <a:avLst/>
          </a:prstGeom>
          <a:noFill/>
          <a:ln>
            <a:noFill/>
          </a:ln>
        </p:spPr>
        <p:txBody>
          <a:bodyPr spcFirstLastPara="1" wrap="square" lIns="91425" tIns="45700" rIns="91425" bIns="45700" anchor="t" anchorCtr="0">
            <a:noAutofit/>
          </a:bodyPr>
          <a:lstStyle/>
          <a:p>
            <a:pPr marL="274320" lvl="0" indent="-287042" algn="l" rtl="0">
              <a:lnSpc>
                <a:spcPct val="80000"/>
              </a:lnSpc>
              <a:spcBef>
                <a:spcPts val="0"/>
              </a:spcBef>
              <a:spcAft>
                <a:spcPts val="0"/>
              </a:spcAft>
              <a:buSzPts val="2807"/>
              <a:buChar char="⚫"/>
            </a:pPr>
            <a:r>
              <a:rPr lang="en-US" sz="3167"/>
              <a:t>Locations established over 20 major cities across Texas  </a:t>
            </a:r>
            <a:endParaRPr sz="3167"/>
          </a:p>
          <a:p>
            <a:pPr marL="0" lvl="0" indent="0" algn="l" rtl="0">
              <a:lnSpc>
                <a:spcPct val="80000"/>
              </a:lnSpc>
              <a:spcBef>
                <a:spcPts val="0"/>
              </a:spcBef>
              <a:spcAft>
                <a:spcPts val="0"/>
              </a:spcAft>
              <a:buNone/>
            </a:pPr>
            <a:endParaRPr sz="3167"/>
          </a:p>
          <a:p>
            <a:pPr marL="457200" lvl="0" indent="-406822" algn="l" rtl="0">
              <a:lnSpc>
                <a:spcPct val="80000"/>
              </a:lnSpc>
              <a:spcBef>
                <a:spcPts val="0"/>
              </a:spcBef>
              <a:spcAft>
                <a:spcPts val="0"/>
              </a:spcAft>
              <a:buSzPts val="2807"/>
              <a:buChar char="⚫"/>
            </a:pPr>
            <a:r>
              <a:rPr lang="en-US" sz="3167"/>
              <a:t>Dallas/Fort Worth</a:t>
            </a:r>
            <a:endParaRPr sz="3167"/>
          </a:p>
          <a:p>
            <a:pPr marL="0" lvl="0" indent="0" algn="l" rtl="0">
              <a:lnSpc>
                <a:spcPct val="80000"/>
              </a:lnSpc>
              <a:spcBef>
                <a:spcPts val="0"/>
              </a:spcBef>
              <a:spcAft>
                <a:spcPts val="0"/>
              </a:spcAft>
              <a:buNone/>
            </a:pPr>
            <a:r>
              <a:rPr lang="en-US" sz="3167"/>
              <a:t>     Growth Plans  </a:t>
            </a:r>
            <a:endParaRPr sz="3167"/>
          </a:p>
          <a:p>
            <a:pPr marL="274320" lvl="0" indent="0" algn="l" rtl="0">
              <a:lnSpc>
                <a:spcPct val="80000"/>
              </a:lnSpc>
              <a:spcBef>
                <a:spcPts val="0"/>
              </a:spcBef>
              <a:spcAft>
                <a:spcPts val="0"/>
              </a:spcAft>
              <a:buSzPts val="1530"/>
              <a:buNone/>
            </a:pPr>
            <a:endParaRPr sz="3167"/>
          </a:p>
          <a:p>
            <a:pPr marL="274320" lvl="0" indent="0" algn="l" rtl="0">
              <a:lnSpc>
                <a:spcPct val="80000"/>
              </a:lnSpc>
              <a:spcBef>
                <a:spcPts val="0"/>
              </a:spcBef>
              <a:spcAft>
                <a:spcPts val="0"/>
              </a:spcAft>
              <a:buSzPts val="1530"/>
              <a:buNone/>
            </a:pPr>
            <a:r>
              <a:rPr lang="en-US" sz="3167"/>
              <a:t>2019 4 New locations  </a:t>
            </a:r>
            <a:endParaRPr sz="3167"/>
          </a:p>
          <a:p>
            <a:pPr marL="274320" lvl="0" indent="0" algn="l" rtl="0">
              <a:lnSpc>
                <a:spcPct val="80000"/>
              </a:lnSpc>
              <a:spcBef>
                <a:spcPts val="0"/>
              </a:spcBef>
              <a:spcAft>
                <a:spcPts val="0"/>
              </a:spcAft>
              <a:buSzPts val="1530"/>
              <a:buNone/>
            </a:pPr>
            <a:r>
              <a:rPr lang="en-US" sz="3167"/>
              <a:t>2020 3 New locations </a:t>
            </a:r>
            <a:endParaRPr sz="3167"/>
          </a:p>
          <a:p>
            <a:pPr marL="274320" lvl="0" indent="0" algn="l" rtl="0">
              <a:lnSpc>
                <a:spcPct val="80000"/>
              </a:lnSpc>
              <a:spcBef>
                <a:spcPts val="0"/>
              </a:spcBef>
              <a:spcAft>
                <a:spcPts val="0"/>
              </a:spcAft>
              <a:buSzPts val="1530"/>
              <a:buNone/>
            </a:pPr>
            <a:r>
              <a:rPr lang="en-US" sz="3167"/>
              <a:t>2021 4 New locations</a:t>
            </a:r>
            <a:endParaRPr sz="3167"/>
          </a:p>
          <a:p>
            <a:pPr marL="274320" lvl="0" indent="0" algn="l" rtl="0">
              <a:lnSpc>
                <a:spcPct val="80000"/>
              </a:lnSpc>
              <a:spcBef>
                <a:spcPts val="0"/>
              </a:spcBef>
              <a:spcAft>
                <a:spcPts val="0"/>
              </a:spcAft>
              <a:buSzPts val="1530"/>
              <a:buNone/>
            </a:pPr>
            <a:r>
              <a:rPr lang="en-US" sz="3167"/>
              <a:t>2022 9 New locations</a:t>
            </a:r>
            <a:endParaRPr sz="3167"/>
          </a:p>
          <a:p>
            <a:pPr marL="0" lvl="0" indent="0" algn="l" rtl="0">
              <a:lnSpc>
                <a:spcPct val="80000"/>
              </a:lnSpc>
              <a:spcBef>
                <a:spcPts val="580"/>
              </a:spcBef>
              <a:spcAft>
                <a:spcPts val="0"/>
              </a:spcAft>
              <a:buSzPts val="1530"/>
              <a:buNone/>
            </a:pPr>
            <a:r>
              <a:rPr lang="en-US" sz="2904" b="1"/>
              <a:t>20 locations by end of 2022</a:t>
            </a:r>
            <a:endParaRPr sz="2904" b="1"/>
          </a:p>
          <a:p>
            <a:pPr marL="274320" lvl="0" indent="-133985" algn="l" rtl="0">
              <a:lnSpc>
                <a:spcPct val="80000"/>
              </a:lnSpc>
              <a:spcBef>
                <a:spcPts val="580"/>
              </a:spcBef>
              <a:spcAft>
                <a:spcPts val="0"/>
              </a:spcAft>
              <a:buSzPts val="2044"/>
              <a:buNone/>
            </a:pPr>
            <a:endParaRPr sz="2605"/>
          </a:p>
          <a:p>
            <a:pPr marL="0" lvl="0" indent="0" algn="l" rtl="0">
              <a:lnSpc>
                <a:spcPct val="80000"/>
              </a:lnSpc>
              <a:spcBef>
                <a:spcPts val="580"/>
              </a:spcBef>
              <a:spcAft>
                <a:spcPts val="0"/>
              </a:spcAft>
              <a:buSzPts val="2044"/>
              <a:buNone/>
            </a:pPr>
            <a:endParaRPr sz="2405"/>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body" idx="1"/>
          </p:nvPr>
        </p:nvSpPr>
        <p:spPr>
          <a:xfrm>
            <a:off x="195072" y="653959"/>
            <a:ext cx="5900927" cy="5923319"/>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10"/>
              <a:buChar char="⚫"/>
            </a:pPr>
            <a:r>
              <a:rPr lang="en-US"/>
              <a:t>AAAA Insurance has been In business since 1994—strong name brand recognition and reputation in industry </a:t>
            </a:r>
            <a:endParaRPr/>
          </a:p>
          <a:p>
            <a:pPr marL="274320" lvl="0" indent="-274320" algn="l" rtl="0">
              <a:lnSpc>
                <a:spcPct val="100000"/>
              </a:lnSpc>
              <a:spcBef>
                <a:spcPts val="580"/>
              </a:spcBef>
              <a:spcAft>
                <a:spcPts val="0"/>
              </a:spcAft>
              <a:buSzPts val="2210"/>
              <a:buChar char="⚫"/>
            </a:pPr>
            <a:r>
              <a:rPr lang="en-US"/>
              <a:t>One of the fastest growing insurance companies in TX—50% growth in the last 4 yrs</a:t>
            </a:r>
            <a:endParaRPr/>
          </a:p>
          <a:p>
            <a:pPr marL="274320" lvl="0" indent="-274320" algn="l" rtl="0">
              <a:lnSpc>
                <a:spcPct val="100000"/>
              </a:lnSpc>
              <a:spcBef>
                <a:spcPts val="580"/>
              </a:spcBef>
              <a:spcAft>
                <a:spcPts val="0"/>
              </a:spcAft>
              <a:buSzPts val="2210"/>
              <a:buChar char="⚫"/>
            </a:pPr>
            <a:r>
              <a:rPr lang="en-US"/>
              <a:t>Duality—ability to serve the non-standard (high risk) as well as standard markets</a:t>
            </a:r>
            <a:endParaRPr/>
          </a:p>
          <a:p>
            <a:pPr marL="274320" lvl="0" indent="-274320" algn="l" rtl="0">
              <a:lnSpc>
                <a:spcPct val="100000"/>
              </a:lnSpc>
              <a:spcBef>
                <a:spcPts val="580"/>
              </a:spcBef>
              <a:spcAft>
                <a:spcPts val="0"/>
              </a:spcAft>
              <a:buSzPts val="2210"/>
              <a:buChar char="⚫"/>
            </a:pPr>
            <a:r>
              <a:rPr lang="en-US"/>
              <a:t>Multitude of products—Auto, Home, Renters, Commercial, General Liability, Tax, and much more</a:t>
            </a:r>
            <a:endParaRPr/>
          </a:p>
        </p:txBody>
      </p:sp>
      <p:sp>
        <p:nvSpPr>
          <p:cNvPr id="117" name="Google Shape;117;p2"/>
          <p:cNvSpPr txBox="1">
            <a:spLocks noGrp="1"/>
          </p:cNvSpPr>
          <p:nvPr>
            <p:ph type="title"/>
          </p:nvPr>
        </p:nvSpPr>
        <p:spPr>
          <a:xfrm>
            <a:off x="1219200" y="-433699"/>
            <a:ext cx="10363200" cy="1143000"/>
          </a:xfrm>
          <a:prstGeom prst="rect">
            <a:avLst/>
          </a:prstGeom>
          <a:noFill/>
          <a:ln>
            <a:noFill/>
          </a:ln>
        </p:spPr>
        <p:txBody>
          <a:bodyPr spcFirstLastPara="1" wrap="square" lIns="91425" tIns="45700" rIns="91425" bIns="91425" anchor="b" anchorCtr="0">
            <a:normAutofit/>
          </a:bodyPr>
          <a:lstStyle/>
          <a:p>
            <a:pPr marL="0" lvl="0" indent="0" algn="l" rtl="0">
              <a:lnSpc>
                <a:spcPct val="100000"/>
              </a:lnSpc>
              <a:spcBef>
                <a:spcPts val="0"/>
              </a:spcBef>
              <a:spcAft>
                <a:spcPts val="0"/>
              </a:spcAft>
              <a:buClr>
                <a:srgbClr val="FF0000"/>
              </a:buClr>
              <a:buSzPts val="4000"/>
              <a:buFont typeface="Cambria"/>
              <a:buNone/>
            </a:pPr>
            <a:r>
              <a:rPr lang="en-US">
                <a:solidFill>
                  <a:srgbClr val="FF0000"/>
                </a:solidFill>
              </a:rPr>
              <a:t>About Us</a:t>
            </a:r>
            <a:endParaRPr/>
          </a:p>
        </p:txBody>
      </p:sp>
      <p:sp>
        <p:nvSpPr>
          <p:cNvPr id="118" name="Google Shape;118;p2"/>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p>
            <a:pPr marL="0" lvl="0" indent="0" algn="ctr" rtl="0">
              <a:lnSpc>
                <a:spcPct val="100000"/>
              </a:lnSpc>
              <a:spcBef>
                <a:spcPts val="0"/>
              </a:spcBef>
              <a:spcAft>
                <a:spcPts val="0"/>
              </a:spcAft>
              <a:buSzPts val="1400"/>
              <a:buNone/>
            </a:pPr>
            <a:fld id="{00000000-1234-1234-1234-123412341234}" type="slidenum">
              <a:rPr lang="en-US"/>
              <a:t>2</a:t>
            </a:fld>
            <a:endParaRPr/>
          </a:p>
        </p:txBody>
      </p:sp>
      <p:pic>
        <p:nvPicPr>
          <p:cNvPr id="119" name="Google Shape;119;p2"/>
          <p:cNvPicPr preferRelativeResize="0"/>
          <p:nvPr/>
        </p:nvPicPr>
        <p:blipFill rotWithShape="1">
          <a:blip r:embed="rId3">
            <a:alphaModFix/>
          </a:blip>
          <a:srcRect/>
          <a:stretch/>
        </p:blipFill>
        <p:spPr>
          <a:xfrm>
            <a:off x="9454942" y="31092"/>
            <a:ext cx="2737057" cy="678209"/>
          </a:xfrm>
          <a:prstGeom prst="rect">
            <a:avLst/>
          </a:prstGeom>
          <a:noFill/>
          <a:ln>
            <a:noFill/>
          </a:ln>
        </p:spPr>
      </p:pic>
      <p:sp>
        <p:nvSpPr>
          <p:cNvPr id="120" name="Google Shape;120;p2"/>
          <p:cNvSpPr txBox="1"/>
          <p:nvPr/>
        </p:nvSpPr>
        <p:spPr>
          <a:xfrm>
            <a:off x="5926313" y="696499"/>
            <a:ext cx="6265686" cy="5923319"/>
          </a:xfrm>
          <a:prstGeom prst="rect">
            <a:avLst/>
          </a:prstGeom>
          <a:noFill/>
          <a:ln>
            <a:noFill/>
          </a:ln>
        </p:spPr>
        <p:txBody>
          <a:bodyPr spcFirstLastPara="1" wrap="square" lIns="91425" tIns="45700" rIns="91425" bIns="45700" anchor="t" anchorCtr="0">
            <a:normAutofit/>
          </a:bodyPr>
          <a:lstStyle/>
          <a:p>
            <a:pPr marL="274320" marR="0" lvl="0" indent="-274320" algn="l" rtl="0">
              <a:lnSpc>
                <a:spcPct val="100000"/>
              </a:lnSpc>
              <a:spcBef>
                <a:spcPts val="0"/>
              </a:spcBef>
              <a:spcAft>
                <a:spcPts val="0"/>
              </a:spcAft>
              <a:buClr>
                <a:schemeClr val="accent1"/>
              </a:buClr>
              <a:buSzPts val="2210"/>
              <a:buFont typeface="Noto Sans Symbols"/>
              <a:buChar char="⚫"/>
            </a:pPr>
            <a:r>
              <a:rPr lang="en-US" sz="2600" b="0" i="0" u="none" strike="noStrike" cap="none">
                <a:solidFill>
                  <a:schemeClr val="dk1"/>
                </a:solidFill>
                <a:latin typeface="Calibri"/>
                <a:ea typeface="Calibri"/>
                <a:cs typeface="Calibri"/>
                <a:sym typeface="Calibri"/>
              </a:rPr>
              <a:t>Own-branded insurance product since 2007 (longest of any TX insurance carrier)</a:t>
            </a:r>
            <a:endParaRPr sz="1400" b="0" i="0" u="none" strike="noStrike" cap="none">
              <a:solidFill>
                <a:srgbClr val="000000"/>
              </a:solidFill>
              <a:latin typeface="Arial"/>
              <a:ea typeface="Arial"/>
              <a:cs typeface="Arial"/>
              <a:sym typeface="Arial"/>
            </a:endParaRPr>
          </a:p>
          <a:p>
            <a:pPr marL="274320" marR="0" lvl="0" indent="-274320" algn="l" rtl="0">
              <a:lnSpc>
                <a:spcPct val="100000"/>
              </a:lnSpc>
              <a:spcBef>
                <a:spcPts val="580"/>
              </a:spcBef>
              <a:spcAft>
                <a:spcPts val="0"/>
              </a:spcAft>
              <a:buClr>
                <a:schemeClr val="accent1"/>
              </a:buClr>
              <a:buSzPts val="2210"/>
              <a:buFont typeface="Noto Sans Symbols"/>
              <a:buChar char="⚫"/>
            </a:pPr>
            <a:r>
              <a:rPr lang="en-US" sz="2600" b="0" i="0" u="none" strike="noStrike" cap="none">
                <a:solidFill>
                  <a:schemeClr val="dk1"/>
                </a:solidFill>
                <a:latin typeface="Calibri"/>
                <a:ea typeface="Calibri"/>
                <a:cs typeface="Calibri"/>
                <a:sym typeface="Calibri"/>
              </a:rPr>
              <a:t>Concentrated in greater Houston area, San Antonio, Austin, and Dallas/Fort Worth</a:t>
            </a:r>
            <a:endParaRPr sz="1400" b="0" i="0" u="none" strike="noStrike" cap="none">
              <a:solidFill>
                <a:srgbClr val="000000"/>
              </a:solidFill>
              <a:latin typeface="Arial"/>
              <a:ea typeface="Arial"/>
              <a:cs typeface="Arial"/>
              <a:sym typeface="Arial"/>
            </a:endParaRPr>
          </a:p>
          <a:p>
            <a:pPr marL="274320" marR="0" lvl="0" indent="-274320" algn="l" rtl="0">
              <a:lnSpc>
                <a:spcPct val="100000"/>
              </a:lnSpc>
              <a:spcBef>
                <a:spcPts val="580"/>
              </a:spcBef>
              <a:spcAft>
                <a:spcPts val="0"/>
              </a:spcAft>
              <a:buClr>
                <a:schemeClr val="accent1"/>
              </a:buClr>
              <a:buSzPts val="2210"/>
              <a:buFont typeface="Noto Sans Symbols"/>
              <a:buChar char="⚫"/>
            </a:pPr>
            <a:r>
              <a:rPr lang="en-US" sz="2600" b="0" i="0" u="none" strike="noStrike" cap="none">
                <a:solidFill>
                  <a:schemeClr val="dk1"/>
                </a:solidFill>
                <a:latin typeface="Calibri"/>
                <a:ea typeface="Calibri"/>
                <a:cs typeface="Calibri"/>
                <a:sym typeface="Calibri"/>
              </a:rPr>
              <a:t>Strong partnerships with insurance carriers—representing over 30 companies</a:t>
            </a:r>
            <a:endParaRPr sz="1400" b="0" i="0" u="none" strike="noStrike" cap="none">
              <a:solidFill>
                <a:srgbClr val="000000"/>
              </a:solidFill>
              <a:latin typeface="Arial"/>
              <a:ea typeface="Arial"/>
              <a:cs typeface="Arial"/>
              <a:sym typeface="Arial"/>
            </a:endParaRPr>
          </a:p>
          <a:p>
            <a:pPr marL="274320" marR="0" lvl="0" indent="-274320" algn="l" rtl="0">
              <a:lnSpc>
                <a:spcPct val="100000"/>
              </a:lnSpc>
              <a:spcBef>
                <a:spcPts val="580"/>
              </a:spcBef>
              <a:spcAft>
                <a:spcPts val="0"/>
              </a:spcAft>
              <a:buClr>
                <a:schemeClr val="accent1"/>
              </a:buClr>
              <a:buSzPts val="2210"/>
              <a:buFont typeface="Noto Sans Symbols"/>
              <a:buChar char="⚫"/>
            </a:pPr>
            <a:r>
              <a:rPr lang="en-US" sz="2600" b="0" i="0" u="none" strike="noStrike" cap="none">
                <a:solidFill>
                  <a:schemeClr val="dk1"/>
                </a:solidFill>
                <a:latin typeface="Calibri"/>
                <a:ea typeface="Calibri"/>
                <a:cs typeface="Calibri"/>
                <a:sym typeface="Calibri"/>
              </a:rPr>
              <a:t>Tier1 support amongst key partners to facilitate identifying right product for customers</a:t>
            </a:r>
            <a:endParaRPr sz="1400" b="0" i="0" u="none" strike="noStrike" cap="none">
              <a:solidFill>
                <a:srgbClr val="000000"/>
              </a:solidFill>
              <a:latin typeface="Arial"/>
              <a:ea typeface="Arial"/>
              <a:cs typeface="Arial"/>
              <a:sym typeface="Arial"/>
            </a:endParaRPr>
          </a:p>
          <a:p>
            <a:pPr marL="274320" marR="0" lvl="0" indent="-274320" algn="l" rtl="0">
              <a:lnSpc>
                <a:spcPct val="100000"/>
              </a:lnSpc>
              <a:spcBef>
                <a:spcPts val="580"/>
              </a:spcBef>
              <a:spcAft>
                <a:spcPts val="0"/>
              </a:spcAft>
              <a:buClr>
                <a:schemeClr val="accent1"/>
              </a:buClr>
              <a:buSzPts val="2210"/>
              <a:buFont typeface="Noto Sans Symbols"/>
              <a:buChar char="⚫"/>
            </a:pPr>
            <a:r>
              <a:rPr lang="en-US" sz="2600" b="0" i="0" u="none" strike="noStrike" cap="none">
                <a:solidFill>
                  <a:schemeClr val="dk1"/>
                </a:solidFill>
                <a:latin typeface="Calibri"/>
                <a:ea typeface="Calibri"/>
                <a:cs typeface="Calibri"/>
                <a:sym typeface="Calibri"/>
              </a:rPr>
              <a:t>Dedicated in-house underwriting and claims department</a:t>
            </a:r>
            <a:endParaRPr sz="1400" b="0" i="0" u="none" strike="noStrike" cap="none">
              <a:solidFill>
                <a:srgbClr val="000000"/>
              </a:solidFill>
              <a:latin typeface="Arial"/>
              <a:ea typeface="Arial"/>
              <a:cs typeface="Arial"/>
              <a:sym typeface="Arial"/>
            </a:endParaRPr>
          </a:p>
        </p:txBody>
      </p:sp>
      <p:pic>
        <p:nvPicPr>
          <p:cNvPr id="121" name="Google Shape;121;p2"/>
          <p:cNvPicPr preferRelativeResize="0"/>
          <p:nvPr/>
        </p:nvPicPr>
        <p:blipFill rotWithShape="1">
          <a:blip r:embed="rId4">
            <a:alphaModFix/>
          </a:blip>
          <a:srcRect/>
          <a:stretch/>
        </p:blipFill>
        <p:spPr>
          <a:xfrm>
            <a:off x="2782083" y="5651648"/>
            <a:ext cx="7130570" cy="1117304"/>
          </a:xfrm>
          <a:prstGeom prst="rect">
            <a:avLst/>
          </a:prstGeom>
          <a:noFill/>
          <a:ln>
            <a:noFill/>
          </a:ln>
        </p:spPr>
      </p:pic>
      <p:sp>
        <p:nvSpPr>
          <p:cNvPr id="122" name="Google Shape;122;p2"/>
          <p:cNvSpPr/>
          <p:nvPr/>
        </p:nvSpPr>
        <p:spPr>
          <a:xfrm>
            <a:off x="1388711" y="5486400"/>
            <a:ext cx="9750056" cy="1562986"/>
          </a:xfrm>
          <a:prstGeom prst="ellipse">
            <a:avLst/>
          </a:prstGeom>
          <a:solidFill>
            <a:srgbClr val="FFFF00">
              <a:alpha val="4313"/>
            </a:srgbClr>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title"/>
          </p:nvPr>
        </p:nvSpPr>
        <p:spPr>
          <a:xfrm>
            <a:off x="1219200" y="-433699"/>
            <a:ext cx="10363200" cy="1143000"/>
          </a:xfrm>
          <a:prstGeom prst="rect">
            <a:avLst/>
          </a:prstGeom>
          <a:noFill/>
          <a:ln>
            <a:noFill/>
          </a:ln>
        </p:spPr>
        <p:txBody>
          <a:bodyPr spcFirstLastPara="1" wrap="square" lIns="91425" tIns="45700" rIns="91425" bIns="91425" anchor="b" anchorCtr="0">
            <a:normAutofit/>
          </a:bodyPr>
          <a:lstStyle/>
          <a:p>
            <a:pPr marL="0" lvl="0" indent="0" algn="l" rtl="0">
              <a:lnSpc>
                <a:spcPct val="100000"/>
              </a:lnSpc>
              <a:spcBef>
                <a:spcPts val="0"/>
              </a:spcBef>
              <a:spcAft>
                <a:spcPts val="0"/>
              </a:spcAft>
              <a:buClr>
                <a:srgbClr val="FF0000"/>
              </a:buClr>
              <a:buSzPts val="4000"/>
              <a:buFont typeface="Cambria"/>
              <a:buNone/>
            </a:pPr>
            <a:r>
              <a:rPr lang="en-US">
                <a:solidFill>
                  <a:srgbClr val="FF0000"/>
                </a:solidFill>
              </a:rPr>
              <a:t>Company History</a:t>
            </a:r>
            <a:endParaRPr/>
          </a:p>
        </p:txBody>
      </p:sp>
      <p:sp>
        <p:nvSpPr>
          <p:cNvPr id="129" name="Google Shape;129;p3"/>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p>
            <a:pPr marL="0" lvl="0" indent="0" algn="ctr" rtl="0">
              <a:lnSpc>
                <a:spcPct val="100000"/>
              </a:lnSpc>
              <a:spcBef>
                <a:spcPts val="0"/>
              </a:spcBef>
              <a:spcAft>
                <a:spcPts val="0"/>
              </a:spcAft>
              <a:buSzPts val="1400"/>
              <a:buNone/>
            </a:pPr>
            <a:fld id="{00000000-1234-1234-1234-123412341234}" type="slidenum">
              <a:rPr lang="en-US"/>
              <a:t>3</a:t>
            </a:fld>
            <a:endParaRPr/>
          </a:p>
        </p:txBody>
      </p:sp>
      <p:grpSp>
        <p:nvGrpSpPr>
          <p:cNvPr id="130" name="Google Shape;130;p3"/>
          <p:cNvGrpSpPr/>
          <p:nvPr/>
        </p:nvGrpSpPr>
        <p:grpSpPr>
          <a:xfrm>
            <a:off x="196545" y="1804474"/>
            <a:ext cx="11902169" cy="3820551"/>
            <a:chOff x="1473" y="356674"/>
            <a:chExt cx="11902169" cy="3820551"/>
          </a:xfrm>
        </p:grpSpPr>
        <p:sp>
          <p:nvSpPr>
            <p:cNvPr id="131" name="Google Shape;131;p3"/>
            <p:cNvSpPr/>
            <p:nvPr/>
          </p:nvSpPr>
          <p:spPr>
            <a:xfrm rot="5400000">
              <a:off x="273220" y="2692406"/>
              <a:ext cx="818542" cy="1362036"/>
            </a:xfrm>
            <a:prstGeom prst="corner">
              <a:avLst>
                <a:gd name="adj1" fmla="val 16120"/>
                <a:gd name="adj2" fmla="val 16110"/>
              </a:avLst>
            </a:prstGeom>
            <a:solidFill>
              <a:srgbClr val="D34614"/>
            </a:solidFill>
            <a:ln w="12700" cap="flat" cmpd="sng">
              <a:solidFill>
                <a:srgbClr val="D3461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3"/>
            <p:cNvSpPr/>
            <p:nvPr/>
          </p:nvSpPr>
          <p:spPr>
            <a:xfrm>
              <a:off x="136585" y="3099362"/>
              <a:ext cx="1229654" cy="107786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
            <p:cNvSpPr txBox="1"/>
            <p:nvPr/>
          </p:nvSpPr>
          <p:spPr>
            <a:xfrm>
              <a:off x="136585" y="3099362"/>
              <a:ext cx="1229654" cy="1077863"/>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1994—1</a:t>
              </a:r>
              <a:r>
                <a:rPr lang="en-US" sz="1800" b="0" i="0" u="none" strike="noStrike" cap="none" baseline="30000">
                  <a:solidFill>
                    <a:schemeClr val="dk1"/>
                  </a:solidFill>
                  <a:latin typeface="Calibri"/>
                  <a:ea typeface="Calibri"/>
                  <a:cs typeface="Calibri"/>
                  <a:sym typeface="Calibri"/>
                </a:rPr>
                <a:t>st</a:t>
              </a:r>
              <a:r>
                <a:rPr lang="en-US" sz="1800" b="0" i="0" u="none" strike="noStrike" cap="none">
                  <a:solidFill>
                    <a:schemeClr val="dk1"/>
                  </a:solidFill>
                  <a:latin typeface="Calibri"/>
                  <a:ea typeface="Calibri"/>
                  <a:cs typeface="Calibri"/>
                  <a:sym typeface="Calibri"/>
                </a:rPr>
                <a:t> location in SW Houston</a:t>
              </a:r>
              <a:endParaRPr sz="1400" b="0" i="0" u="none" strike="noStrike" cap="none">
                <a:solidFill>
                  <a:srgbClr val="000000"/>
                </a:solidFill>
                <a:latin typeface="Arial"/>
                <a:ea typeface="Arial"/>
                <a:cs typeface="Arial"/>
                <a:sym typeface="Arial"/>
              </a:endParaRPr>
            </a:p>
          </p:txBody>
        </p:sp>
        <p:sp>
          <p:nvSpPr>
            <p:cNvPr id="134" name="Google Shape;134;p3"/>
            <p:cNvSpPr/>
            <p:nvPr/>
          </p:nvSpPr>
          <p:spPr>
            <a:xfrm>
              <a:off x="1134229" y="2592132"/>
              <a:ext cx="232010" cy="232010"/>
            </a:xfrm>
            <a:prstGeom prst="triangle">
              <a:avLst>
                <a:gd name="adj" fmla="val 100000"/>
              </a:avLst>
            </a:prstGeom>
            <a:solidFill>
              <a:srgbClr val="D34614"/>
            </a:solidFill>
            <a:ln w="12700" cap="flat" cmpd="sng">
              <a:solidFill>
                <a:srgbClr val="D3461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
            <p:cNvSpPr/>
            <p:nvPr/>
          </p:nvSpPr>
          <p:spPr>
            <a:xfrm rot="5400000">
              <a:off x="1778557" y="2319909"/>
              <a:ext cx="818542" cy="1362036"/>
            </a:xfrm>
            <a:prstGeom prst="corner">
              <a:avLst>
                <a:gd name="adj1" fmla="val 16120"/>
                <a:gd name="adj2" fmla="val 16110"/>
              </a:avLst>
            </a:prstGeom>
            <a:solidFill>
              <a:srgbClr val="D34614"/>
            </a:solidFill>
            <a:ln w="12700" cap="flat" cmpd="sng">
              <a:solidFill>
                <a:srgbClr val="D3461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3"/>
            <p:cNvSpPr/>
            <p:nvPr/>
          </p:nvSpPr>
          <p:spPr>
            <a:xfrm>
              <a:off x="1641921" y="2726865"/>
              <a:ext cx="1229654" cy="10778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
            <p:cNvSpPr txBox="1"/>
            <p:nvPr/>
          </p:nvSpPr>
          <p:spPr>
            <a:xfrm>
              <a:off x="1641921" y="2726865"/>
              <a:ext cx="1229654" cy="1077863"/>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1996—appointed for commercial products</a:t>
              </a:r>
              <a:endParaRPr sz="1400" b="0" i="0" u="none" strike="noStrike" cap="none">
                <a:solidFill>
                  <a:srgbClr val="000000"/>
                </a:solidFill>
                <a:latin typeface="Arial"/>
                <a:ea typeface="Arial"/>
                <a:cs typeface="Arial"/>
                <a:sym typeface="Arial"/>
              </a:endParaRPr>
            </a:p>
          </p:txBody>
        </p:sp>
        <p:sp>
          <p:nvSpPr>
            <p:cNvPr id="138" name="Google Shape;138;p3"/>
            <p:cNvSpPr/>
            <p:nvPr/>
          </p:nvSpPr>
          <p:spPr>
            <a:xfrm>
              <a:off x="2639565" y="2219634"/>
              <a:ext cx="232010" cy="232010"/>
            </a:xfrm>
            <a:prstGeom prst="triangle">
              <a:avLst>
                <a:gd name="adj" fmla="val 100000"/>
              </a:avLst>
            </a:prstGeom>
            <a:solidFill>
              <a:srgbClr val="D34614"/>
            </a:solidFill>
            <a:ln w="12700" cap="flat" cmpd="sng">
              <a:solidFill>
                <a:srgbClr val="D3461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3"/>
            <p:cNvSpPr/>
            <p:nvPr/>
          </p:nvSpPr>
          <p:spPr>
            <a:xfrm rot="5400000">
              <a:off x="3283893" y="1947412"/>
              <a:ext cx="818542" cy="1362036"/>
            </a:xfrm>
            <a:prstGeom prst="corner">
              <a:avLst>
                <a:gd name="adj1" fmla="val 16120"/>
                <a:gd name="adj2" fmla="val 16110"/>
              </a:avLst>
            </a:prstGeom>
            <a:solidFill>
              <a:srgbClr val="D34614"/>
            </a:solidFill>
            <a:ln w="12700" cap="flat" cmpd="sng">
              <a:solidFill>
                <a:srgbClr val="D3461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
            <p:cNvSpPr/>
            <p:nvPr/>
          </p:nvSpPr>
          <p:spPr>
            <a:xfrm>
              <a:off x="3147258" y="2354367"/>
              <a:ext cx="1229654" cy="10778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
            <p:cNvSpPr txBox="1"/>
            <p:nvPr/>
          </p:nvSpPr>
          <p:spPr>
            <a:xfrm>
              <a:off x="3147258" y="2354367"/>
              <a:ext cx="1229654" cy="1077863"/>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2000—opening of 10</a:t>
              </a:r>
              <a:r>
                <a:rPr lang="en-US" sz="1800" b="0" i="0" u="none" strike="noStrike" cap="none" baseline="30000">
                  <a:solidFill>
                    <a:schemeClr val="dk1"/>
                  </a:solidFill>
                  <a:latin typeface="Calibri"/>
                  <a:ea typeface="Calibri"/>
                  <a:cs typeface="Calibri"/>
                  <a:sym typeface="Calibri"/>
                </a:rPr>
                <a:t>th</a:t>
              </a:r>
              <a:r>
                <a:rPr lang="en-US" sz="1800" b="0" i="0" u="none" strike="noStrike" cap="none">
                  <a:solidFill>
                    <a:schemeClr val="dk1"/>
                  </a:solidFill>
                  <a:latin typeface="Calibri"/>
                  <a:ea typeface="Calibri"/>
                  <a:cs typeface="Calibri"/>
                  <a:sym typeface="Calibri"/>
                </a:rPr>
                <a:t> location</a:t>
              </a:r>
              <a:endParaRPr sz="1400" b="0" i="0" u="none" strike="noStrike" cap="none">
                <a:solidFill>
                  <a:srgbClr val="000000"/>
                </a:solidFill>
                <a:latin typeface="Arial"/>
                <a:ea typeface="Arial"/>
                <a:cs typeface="Arial"/>
                <a:sym typeface="Arial"/>
              </a:endParaRPr>
            </a:p>
          </p:txBody>
        </p:sp>
        <p:sp>
          <p:nvSpPr>
            <p:cNvPr id="142" name="Google Shape;142;p3"/>
            <p:cNvSpPr/>
            <p:nvPr/>
          </p:nvSpPr>
          <p:spPr>
            <a:xfrm>
              <a:off x="4144902" y="1847137"/>
              <a:ext cx="232010" cy="232010"/>
            </a:xfrm>
            <a:prstGeom prst="triangle">
              <a:avLst>
                <a:gd name="adj" fmla="val 100000"/>
              </a:avLst>
            </a:prstGeom>
            <a:solidFill>
              <a:srgbClr val="D34614"/>
            </a:solidFill>
            <a:ln w="12700" cap="flat" cmpd="sng">
              <a:solidFill>
                <a:srgbClr val="D3461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
            <p:cNvSpPr/>
            <p:nvPr/>
          </p:nvSpPr>
          <p:spPr>
            <a:xfrm rot="5400000">
              <a:off x="4789230" y="1574915"/>
              <a:ext cx="818542" cy="1362036"/>
            </a:xfrm>
            <a:prstGeom prst="corner">
              <a:avLst>
                <a:gd name="adj1" fmla="val 16120"/>
                <a:gd name="adj2" fmla="val 16110"/>
              </a:avLst>
            </a:prstGeom>
            <a:solidFill>
              <a:srgbClr val="D34614"/>
            </a:solidFill>
            <a:ln w="12700" cap="flat" cmpd="sng">
              <a:solidFill>
                <a:srgbClr val="D3461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
            <p:cNvSpPr/>
            <p:nvPr/>
          </p:nvSpPr>
          <p:spPr>
            <a:xfrm>
              <a:off x="4652595" y="1981870"/>
              <a:ext cx="1229654" cy="10778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
            <p:cNvSpPr txBox="1"/>
            <p:nvPr/>
          </p:nvSpPr>
          <p:spPr>
            <a:xfrm>
              <a:off x="4652595" y="1981870"/>
              <a:ext cx="1229654" cy="1077863"/>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2003—representation from 30 companies</a:t>
              </a:r>
              <a:endParaRPr sz="1400" b="0" i="0" u="none" strike="noStrike" cap="none">
                <a:solidFill>
                  <a:srgbClr val="000000"/>
                </a:solidFill>
                <a:latin typeface="Arial"/>
                <a:ea typeface="Arial"/>
                <a:cs typeface="Arial"/>
                <a:sym typeface="Arial"/>
              </a:endParaRPr>
            </a:p>
          </p:txBody>
        </p:sp>
        <p:sp>
          <p:nvSpPr>
            <p:cNvPr id="146" name="Google Shape;146;p3"/>
            <p:cNvSpPr/>
            <p:nvPr/>
          </p:nvSpPr>
          <p:spPr>
            <a:xfrm>
              <a:off x="5650239" y="1474640"/>
              <a:ext cx="232010" cy="232010"/>
            </a:xfrm>
            <a:prstGeom prst="triangle">
              <a:avLst>
                <a:gd name="adj" fmla="val 100000"/>
              </a:avLst>
            </a:prstGeom>
            <a:solidFill>
              <a:srgbClr val="D34614"/>
            </a:solidFill>
            <a:ln w="12700" cap="flat" cmpd="sng">
              <a:solidFill>
                <a:srgbClr val="D3461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
            <p:cNvSpPr/>
            <p:nvPr/>
          </p:nvSpPr>
          <p:spPr>
            <a:xfrm rot="5400000">
              <a:off x="6294567" y="1202418"/>
              <a:ext cx="818542" cy="1362036"/>
            </a:xfrm>
            <a:prstGeom prst="corner">
              <a:avLst>
                <a:gd name="adj1" fmla="val 16120"/>
                <a:gd name="adj2" fmla="val 16110"/>
              </a:avLst>
            </a:prstGeom>
            <a:solidFill>
              <a:srgbClr val="D34614"/>
            </a:solidFill>
            <a:ln w="12700" cap="flat" cmpd="sng">
              <a:solidFill>
                <a:srgbClr val="D3461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
            <p:cNvSpPr/>
            <p:nvPr/>
          </p:nvSpPr>
          <p:spPr>
            <a:xfrm>
              <a:off x="6157932" y="1609373"/>
              <a:ext cx="1229654" cy="10778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
            <p:cNvSpPr txBox="1"/>
            <p:nvPr/>
          </p:nvSpPr>
          <p:spPr>
            <a:xfrm>
              <a:off x="6157932" y="1609373"/>
              <a:ext cx="1229654" cy="1077863"/>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2007—AAAA product appointment</a:t>
              </a:r>
              <a:endParaRPr sz="1400" b="0" i="0" u="none" strike="noStrike" cap="none">
                <a:solidFill>
                  <a:srgbClr val="000000"/>
                </a:solidFill>
                <a:latin typeface="Arial"/>
                <a:ea typeface="Arial"/>
                <a:cs typeface="Arial"/>
                <a:sym typeface="Arial"/>
              </a:endParaRPr>
            </a:p>
          </p:txBody>
        </p:sp>
        <p:sp>
          <p:nvSpPr>
            <p:cNvPr id="150" name="Google Shape;150;p3"/>
            <p:cNvSpPr/>
            <p:nvPr/>
          </p:nvSpPr>
          <p:spPr>
            <a:xfrm>
              <a:off x="7155576" y="1102143"/>
              <a:ext cx="232010" cy="232010"/>
            </a:xfrm>
            <a:prstGeom prst="triangle">
              <a:avLst>
                <a:gd name="adj" fmla="val 100000"/>
              </a:avLst>
            </a:prstGeom>
            <a:solidFill>
              <a:srgbClr val="D34614"/>
            </a:solidFill>
            <a:ln w="12700" cap="flat" cmpd="sng">
              <a:solidFill>
                <a:srgbClr val="D3461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3"/>
            <p:cNvSpPr/>
            <p:nvPr/>
          </p:nvSpPr>
          <p:spPr>
            <a:xfrm rot="5400000">
              <a:off x="7799904" y="829921"/>
              <a:ext cx="818542" cy="1362036"/>
            </a:xfrm>
            <a:prstGeom prst="corner">
              <a:avLst>
                <a:gd name="adj1" fmla="val 16120"/>
                <a:gd name="adj2" fmla="val 16110"/>
              </a:avLst>
            </a:prstGeom>
            <a:solidFill>
              <a:srgbClr val="D34614"/>
            </a:solidFill>
            <a:ln w="12700" cap="flat" cmpd="sng">
              <a:solidFill>
                <a:srgbClr val="D3461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3"/>
            <p:cNvSpPr/>
            <p:nvPr/>
          </p:nvSpPr>
          <p:spPr>
            <a:xfrm>
              <a:off x="7663269" y="1236876"/>
              <a:ext cx="1229654" cy="10778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
            <p:cNvSpPr txBox="1"/>
            <p:nvPr/>
          </p:nvSpPr>
          <p:spPr>
            <a:xfrm>
              <a:off x="7663269" y="1236876"/>
              <a:ext cx="1229654" cy="1077863"/>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2010—in-house support established</a:t>
              </a:r>
              <a:endParaRPr sz="1400" b="0" i="0" u="none" strike="noStrike" cap="none">
                <a:solidFill>
                  <a:srgbClr val="000000"/>
                </a:solidFill>
                <a:latin typeface="Arial"/>
                <a:ea typeface="Arial"/>
                <a:cs typeface="Arial"/>
                <a:sym typeface="Arial"/>
              </a:endParaRPr>
            </a:p>
          </p:txBody>
        </p:sp>
        <p:sp>
          <p:nvSpPr>
            <p:cNvPr id="154" name="Google Shape;154;p3"/>
            <p:cNvSpPr/>
            <p:nvPr/>
          </p:nvSpPr>
          <p:spPr>
            <a:xfrm>
              <a:off x="8660912" y="729646"/>
              <a:ext cx="232010" cy="232010"/>
            </a:xfrm>
            <a:prstGeom prst="triangle">
              <a:avLst>
                <a:gd name="adj" fmla="val 100000"/>
              </a:avLst>
            </a:prstGeom>
            <a:solidFill>
              <a:srgbClr val="D34614"/>
            </a:solidFill>
            <a:ln w="12700" cap="flat" cmpd="sng">
              <a:solidFill>
                <a:srgbClr val="D3461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3"/>
            <p:cNvSpPr/>
            <p:nvPr/>
          </p:nvSpPr>
          <p:spPr>
            <a:xfrm rot="5400000">
              <a:off x="9305240" y="457424"/>
              <a:ext cx="818542" cy="1362036"/>
            </a:xfrm>
            <a:prstGeom prst="corner">
              <a:avLst>
                <a:gd name="adj1" fmla="val 16120"/>
                <a:gd name="adj2" fmla="val 16110"/>
              </a:avLst>
            </a:prstGeom>
            <a:solidFill>
              <a:srgbClr val="D34614"/>
            </a:solidFill>
            <a:ln w="12700" cap="flat" cmpd="sng">
              <a:solidFill>
                <a:srgbClr val="D3461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9168605" y="864379"/>
              <a:ext cx="1229654" cy="10778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9168603" y="864375"/>
              <a:ext cx="1505400" cy="10779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2014—16th location </a:t>
              </a:r>
              <a:endParaRPr sz="1400" b="0" i="0" u="none" strike="noStrike" cap="none">
                <a:solidFill>
                  <a:srgbClr val="000000"/>
                </a:solidFill>
                <a:latin typeface="Arial"/>
                <a:ea typeface="Arial"/>
                <a:cs typeface="Arial"/>
                <a:sym typeface="Arial"/>
              </a:endParaRPr>
            </a:p>
          </p:txBody>
        </p:sp>
        <p:sp>
          <p:nvSpPr>
            <p:cNvPr id="158" name="Google Shape;158;p3"/>
            <p:cNvSpPr/>
            <p:nvPr/>
          </p:nvSpPr>
          <p:spPr>
            <a:xfrm>
              <a:off x="10166249" y="357149"/>
              <a:ext cx="232010" cy="232010"/>
            </a:xfrm>
            <a:prstGeom prst="triangle">
              <a:avLst>
                <a:gd name="adj" fmla="val 100000"/>
              </a:avLst>
            </a:prstGeom>
            <a:solidFill>
              <a:srgbClr val="D34614"/>
            </a:solidFill>
            <a:ln w="12700" cap="flat" cmpd="sng">
              <a:solidFill>
                <a:srgbClr val="D3461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3"/>
            <p:cNvSpPr/>
            <p:nvPr/>
          </p:nvSpPr>
          <p:spPr>
            <a:xfrm rot="5400000">
              <a:off x="10810577" y="84927"/>
              <a:ext cx="818542" cy="1362036"/>
            </a:xfrm>
            <a:prstGeom prst="corner">
              <a:avLst>
                <a:gd name="adj1" fmla="val 16120"/>
                <a:gd name="adj2" fmla="val 16110"/>
              </a:avLst>
            </a:prstGeom>
            <a:solidFill>
              <a:srgbClr val="D34614"/>
            </a:solidFill>
            <a:ln w="12700" cap="flat" cmpd="sng">
              <a:solidFill>
                <a:srgbClr val="D3461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3"/>
            <p:cNvSpPr/>
            <p:nvPr/>
          </p:nvSpPr>
          <p:spPr>
            <a:xfrm>
              <a:off x="10673942" y="491882"/>
              <a:ext cx="1229654" cy="10778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3"/>
            <p:cNvSpPr txBox="1"/>
            <p:nvPr/>
          </p:nvSpPr>
          <p:spPr>
            <a:xfrm>
              <a:off x="10673942" y="491882"/>
              <a:ext cx="1229700" cy="10779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2019 20</a:t>
              </a:r>
              <a:r>
                <a:rPr lang="en-US" sz="1800" b="0" i="0" u="none" strike="noStrike" cap="none" baseline="30000">
                  <a:solidFill>
                    <a:schemeClr val="dk1"/>
                  </a:solidFill>
                  <a:latin typeface="Calibri"/>
                  <a:ea typeface="Calibri"/>
                  <a:cs typeface="Calibri"/>
                  <a:sym typeface="Calibri"/>
                </a:rPr>
                <a:t>th</a:t>
              </a:r>
              <a:r>
                <a:rPr lang="en-US" sz="1800" b="0" i="0" u="none" strike="noStrike" cap="none">
                  <a:solidFill>
                    <a:schemeClr val="dk1"/>
                  </a:solidFill>
                  <a:latin typeface="Calibri"/>
                  <a:ea typeface="Calibri"/>
                  <a:cs typeface="Calibri"/>
                  <a:sym typeface="Calibri"/>
                </a:rPr>
                <a:t> location established</a:t>
              </a:r>
              <a:endParaRPr sz="1400" b="0" i="0" u="none" strike="noStrike" cap="none">
                <a:solidFill>
                  <a:srgbClr val="000000"/>
                </a:solidFill>
                <a:latin typeface="Arial"/>
                <a:ea typeface="Arial"/>
                <a:cs typeface="Arial"/>
                <a:sym typeface="Arial"/>
              </a:endParaRPr>
            </a:p>
          </p:txBody>
        </p:sp>
      </p:grpSp>
      <p:pic>
        <p:nvPicPr>
          <p:cNvPr id="162" name="Google Shape;162;p3"/>
          <p:cNvPicPr preferRelativeResize="0"/>
          <p:nvPr/>
        </p:nvPicPr>
        <p:blipFill rotWithShape="1">
          <a:blip r:embed="rId3">
            <a:alphaModFix/>
          </a:blip>
          <a:srcRect/>
          <a:stretch/>
        </p:blipFill>
        <p:spPr>
          <a:xfrm>
            <a:off x="9454942" y="31092"/>
            <a:ext cx="2737057" cy="678209"/>
          </a:xfrm>
          <a:prstGeom prst="rect">
            <a:avLst/>
          </a:prstGeom>
          <a:noFill/>
          <a:ln>
            <a:noFill/>
          </a:ln>
        </p:spPr>
      </p:pic>
      <p:sp>
        <p:nvSpPr>
          <p:cNvPr id="163" name="Google Shape;163;p3"/>
          <p:cNvSpPr txBox="1"/>
          <p:nvPr/>
        </p:nvSpPr>
        <p:spPr>
          <a:xfrm>
            <a:off x="195072" y="849053"/>
            <a:ext cx="8693239" cy="1479125"/>
          </a:xfrm>
          <a:prstGeom prst="rect">
            <a:avLst/>
          </a:prstGeom>
          <a:noFill/>
          <a:ln>
            <a:noFill/>
          </a:ln>
        </p:spPr>
        <p:txBody>
          <a:bodyPr spcFirstLastPara="1" wrap="square" lIns="91425" tIns="45700" rIns="91425" bIns="45700" anchor="t" anchorCtr="0">
            <a:normAutofit/>
          </a:bodyPr>
          <a:lstStyle/>
          <a:p>
            <a:pPr marL="274320" marR="0" lvl="0" indent="-274320" algn="l" rtl="0">
              <a:lnSpc>
                <a:spcPct val="100000"/>
              </a:lnSpc>
              <a:spcBef>
                <a:spcPts val="0"/>
              </a:spcBef>
              <a:spcAft>
                <a:spcPts val="0"/>
              </a:spcAft>
              <a:buClr>
                <a:schemeClr val="accent1"/>
              </a:buClr>
              <a:buSzPts val="2210"/>
              <a:buFont typeface="Noto Sans Symbols"/>
              <a:buChar char="⚫"/>
            </a:pPr>
            <a:r>
              <a:rPr lang="en-US" sz="2600" b="0" i="0" u="none" strike="noStrike" cap="none">
                <a:solidFill>
                  <a:schemeClr val="dk1"/>
                </a:solidFill>
                <a:latin typeface="Calibri"/>
                <a:ea typeface="Calibri"/>
                <a:cs typeface="Calibri"/>
                <a:sym typeface="Calibri"/>
              </a:rPr>
              <a:t>Motto: </a:t>
            </a:r>
            <a:r>
              <a:rPr lang="en-US" sz="2600" b="0" i="1" u="none" strike="noStrike" cap="none">
                <a:solidFill>
                  <a:schemeClr val="dk1"/>
                </a:solidFill>
                <a:latin typeface="Calibri"/>
                <a:ea typeface="Calibri"/>
                <a:cs typeface="Calibri"/>
                <a:sym typeface="Calibri"/>
              </a:rPr>
              <a:t>Customer Service is our #1 Priority</a:t>
            </a:r>
            <a:endParaRPr sz="1400" b="0" i="0" u="none" strike="noStrike" cap="none">
              <a:solidFill>
                <a:srgbClr val="000000"/>
              </a:solidFill>
              <a:latin typeface="Arial"/>
              <a:ea typeface="Arial"/>
              <a:cs typeface="Arial"/>
              <a:sym typeface="Arial"/>
            </a:endParaRPr>
          </a:p>
          <a:p>
            <a:pPr marL="274320" marR="0" lvl="0" indent="-274320" algn="l" rtl="0">
              <a:lnSpc>
                <a:spcPct val="100000"/>
              </a:lnSpc>
              <a:spcBef>
                <a:spcPts val="580"/>
              </a:spcBef>
              <a:spcAft>
                <a:spcPts val="0"/>
              </a:spcAft>
              <a:buClr>
                <a:schemeClr val="accent1"/>
              </a:buClr>
              <a:buSzPts val="2210"/>
              <a:buFont typeface="Noto Sans Symbols"/>
              <a:buChar char="⚫"/>
            </a:pPr>
            <a:r>
              <a:rPr lang="en-US" sz="2600" b="0" i="0" u="none" strike="noStrike" cap="none">
                <a:solidFill>
                  <a:schemeClr val="dk1"/>
                </a:solidFill>
                <a:latin typeface="Calibri"/>
                <a:ea typeface="Calibri"/>
                <a:cs typeface="Calibri"/>
                <a:sym typeface="Calibri"/>
              </a:rPr>
              <a:t>Earning trust one customer at a time</a:t>
            </a:r>
            <a:endParaRPr sz="1400" b="0" i="0" u="none" strike="noStrike" cap="none">
              <a:solidFill>
                <a:srgbClr val="000000"/>
              </a:solidFill>
              <a:latin typeface="Arial"/>
              <a:ea typeface="Arial"/>
              <a:cs typeface="Arial"/>
              <a:sym typeface="Arial"/>
            </a:endParaRPr>
          </a:p>
          <a:p>
            <a:pPr marL="274320" marR="0" lvl="0" indent="-274320" algn="l" rtl="0">
              <a:lnSpc>
                <a:spcPct val="100000"/>
              </a:lnSpc>
              <a:spcBef>
                <a:spcPts val="580"/>
              </a:spcBef>
              <a:spcAft>
                <a:spcPts val="0"/>
              </a:spcAft>
              <a:buClr>
                <a:schemeClr val="accent1"/>
              </a:buClr>
              <a:buSzPts val="2210"/>
              <a:buFont typeface="Noto Sans Symbols"/>
              <a:buChar char="⚫"/>
            </a:pPr>
            <a:r>
              <a:rPr lang="en-US" sz="2600" b="0" i="0" u="none" strike="noStrike" cap="none">
                <a:solidFill>
                  <a:schemeClr val="dk1"/>
                </a:solidFill>
                <a:latin typeface="Calibri"/>
                <a:ea typeface="Calibri"/>
                <a:cs typeface="Calibri"/>
                <a:sym typeface="Calibri"/>
              </a:rPr>
              <a:t>Small company benefits with a big corporation backing</a:t>
            </a:r>
            <a:endParaRPr sz="1400" b="0" i="0" u="none" strike="noStrike" cap="none">
              <a:solidFill>
                <a:srgbClr val="000000"/>
              </a:solidFill>
              <a:latin typeface="Arial"/>
              <a:ea typeface="Arial"/>
              <a:cs typeface="Arial"/>
              <a:sym typeface="Arial"/>
            </a:endParaRPr>
          </a:p>
        </p:txBody>
      </p:sp>
      <p:sp>
        <p:nvSpPr>
          <p:cNvPr id="164" name="Google Shape;164;p3"/>
          <p:cNvSpPr/>
          <p:nvPr/>
        </p:nvSpPr>
        <p:spPr>
          <a:xfrm rot="-897507">
            <a:off x="3576115" y="4290374"/>
            <a:ext cx="6739003" cy="493213"/>
          </a:xfrm>
          <a:prstGeom prst="rightArrow">
            <a:avLst>
              <a:gd name="adj1" fmla="val 50000"/>
              <a:gd name="adj2" fmla="val 50000"/>
            </a:avLst>
          </a:prstGeom>
          <a:gradFill>
            <a:gsLst>
              <a:gs pos="0">
                <a:srgbClr val="F2A49B"/>
              </a:gs>
              <a:gs pos="50000">
                <a:srgbClr val="E8978D"/>
              </a:gs>
              <a:gs pos="100000">
                <a:srgbClr val="EA8578"/>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3"/>
          <p:cNvSpPr/>
          <p:nvPr/>
        </p:nvSpPr>
        <p:spPr>
          <a:xfrm>
            <a:off x="6776580" y="5047877"/>
            <a:ext cx="5323561" cy="1670659"/>
          </a:xfrm>
          <a:prstGeom prst="round2DiagRect">
            <a:avLst>
              <a:gd name="adj1" fmla="val 16667"/>
              <a:gd name="adj2" fmla="val 0"/>
            </a:avLst>
          </a:prstGeom>
          <a:solidFill>
            <a:srgbClr val="F4B19A">
              <a:alpha val="29411"/>
            </a:srgbClr>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 name="Google Shape;166;p3"/>
          <p:cNvSpPr txBox="1"/>
          <p:nvPr/>
        </p:nvSpPr>
        <p:spPr>
          <a:xfrm>
            <a:off x="7046665" y="5215939"/>
            <a:ext cx="4938719" cy="1479125"/>
          </a:xfrm>
          <a:prstGeom prst="rect">
            <a:avLst/>
          </a:prstGeom>
          <a:noFill/>
          <a:ln>
            <a:noFill/>
          </a:ln>
        </p:spPr>
        <p:txBody>
          <a:bodyPr spcFirstLastPara="1" wrap="square" lIns="91425" tIns="45700" rIns="91425" bIns="45700" anchor="t" anchorCtr="0">
            <a:normAutofit fontScale="92500" lnSpcReduction="10000"/>
          </a:bodyPr>
          <a:lstStyle/>
          <a:p>
            <a:pPr marL="274320" marR="0" lvl="0" indent="-274320" algn="l" rtl="0">
              <a:lnSpc>
                <a:spcPct val="100000"/>
              </a:lnSpc>
              <a:spcBef>
                <a:spcPts val="0"/>
              </a:spcBef>
              <a:spcAft>
                <a:spcPts val="0"/>
              </a:spcAft>
              <a:buClr>
                <a:schemeClr val="accent1"/>
              </a:buClr>
              <a:buSzPct val="85000"/>
              <a:buFont typeface="Noto Sans Symbols"/>
              <a:buChar char="⚫"/>
            </a:pPr>
            <a:r>
              <a:rPr lang="en-US" sz="2600" b="0" i="0" u="none" strike="noStrike" cap="none">
                <a:solidFill>
                  <a:schemeClr val="dk1"/>
                </a:solidFill>
                <a:latin typeface="Calibri"/>
                <a:ea typeface="Calibri"/>
                <a:cs typeface="Calibri"/>
                <a:sym typeface="Calibri"/>
              </a:rPr>
              <a:t>From the formation of the 1</a:t>
            </a:r>
            <a:r>
              <a:rPr lang="en-US" sz="2600" b="0" i="0" u="none" strike="noStrike" cap="none" baseline="30000">
                <a:solidFill>
                  <a:schemeClr val="dk1"/>
                </a:solidFill>
                <a:latin typeface="Calibri"/>
                <a:ea typeface="Calibri"/>
                <a:cs typeface="Calibri"/>
                <a:sym typeface="Calibri"/>
              </a:rPr>
              <a:t>st</a:t>
            </a:r>
            <a:r>
              <a:rPr lang="en-US" sz="2600" b="0" i="0" u="none" strike="noStrike" cap="none">
                <a:solidFill>
                  <a:schemeClr val="dk1"/>
                </a:solidFill>
                <a:latin typeface="Calibri"/>
                <a:ea typeface="Calibri"/>
                <a:cs typeface="Calibri"/>
                <a:sym typeface="Calibri"/>
              </a:rPr>
              <a:t> location nearly 30 years ago, AAAA has prided itself in conducting business ethically</a:t>
            </a:r>
            <a:endParaRPr sz="1400" b="0" i="0" u="none" strike="noStrike" cap="none">
              <a:solidFill>
                <a:srgbClr val="000000"/>
              </a:solidFill>
              <a:latin typeface="Arial"/>
              <a:ea typeface="Arial"/>
              <a:cs typeface="Arial"/>
              <a:sym typeface="Arial"/>
            </a:endParaRPr>
          </a:p>
        </p:txBody>
      </p:sp>
      <p:pic>
        <p:nvPicPr>
          <p:cNvPr id="167" name="Google Shape;167;p3"/>
          <p:cNvPicPr preferRelativeResize="0"/>
          <p:nvPr/>
        </p:nvPicPr>
        <p:blipFill rotWithShape="1">
          <a:blip r:embed="rId4">
            <a:alphaModFix/>
          </a:blip>
          <a:srcRect/>
          <a:stretch/>
        </p:blipFill>
        <p:spPr>
          <a:xfrm>
            <a:off x="328394" y="2406068"/>
            <a:ext cx="2115011" cy="1479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txBox="1">
            <a:spLocks noGrp="1"/>
          </p:cNvSpPr>
          <p:nvPr>
            <p:ph type="title"/>
          </p:nvPr>
        </p:nvSpPr>
        <p:spPr>
          <a:xfrm>
            <a:off x="195071" y="281835"/>
            <a:ext cx="11996927" cy="544882"/>
          </a:xfrm>
          <a:prstGeom prst="rect">
            <a:avLst/>
          </a:prstGeom>
          <a:noFill/>
          <a:ln>
            <a:noFill/>
          </a:ln>
        </p:spPr>
        <p:txBody>
          <a:bodyPr spcFirstLastPara="1" wrap="square" lIns="91425" tIns="45700" rIns="91425" bIns="91425" anchor="b" anchorCtr="0">
            <a:normAutofit fontScale="90000"/>
          </a:bodyPr>
          <a:lstStyle/>
          <a:p>
            <a:pPr marL="0" lvl="0" indent="0" algn="ctr" rtl="0">
              <a:lnSpc>
                <a:spcPct val="100000"/>
              </a:lnSpc>
              <a:spcBef>
                <a:spcPts val="0"/>
              </a:spcBef>
              <a:spcAft>
                <a:spcPts val="0"/>
              </a:spcAft>
              <a:buClr>
                <a:srgbClr val="FF0000"/>
              </a:buClr>
              <a:buSzPct val="100000"/>
              <a:buFont typeface="Cambria"/>
              <a:buNone/>
            </a:pPr>
            <a:r>
              <a:rPr lang="en-US">
                <a:solidFill>
                  <a:srgbClr val="FF0000"/>
                </a:solidFill>
              </a:rPr>
              <a:t>AAAA Offices </a:t>
            </a:r>
            <a:r>
              <a:rPr lang="en-US"/>
              <a:t>vs. Independent Agencies</a:t>
            </a:r>
            <a:endParaRPr/>
          </a:p>
        </p:txBody>
      </p:sp>
      <p:sp>
        <p:nvSpPr>
          <p:cNvPr id="174" name="Google Shape;174;p4"/>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p>
            <a:pPr marL="0" lvl="0" indent="0" algn="ctr" rtl="0">
              <a:lnSpc>
                <a:spcPct val="100000"/>
              </a:lnSpc>
              <a:spcBef>
                <a:spcPts val="0"/>
              </a:spcBef>
              <a:spcAft>
                <a:spcPts val="0"/>
              </a:spcAft>
              <a:buSzPts val="1400"/>
              <a:buNone/>
            </a:pPr>
            <a:fld id="{00000000-1234-1234-1234-123412341234}" type="slidenum">
              <a:rPr lang="en-US"/>
              <a:t>4</a:t>
            </a:fld>
            <a:endParaRPr/>
          </a:p>
        </p:txBody>
      </p:sp>
      <p:pic>
        <p:nvPicPr>
          <p:cNvPr id="175" name="Google Shape;175;p4"/>
          <p:cNvPicPr preferRelativeResize="0"/>
          <p:nvPr/>
        </p:nvPicPr>
        <p:blipFill rotWithShape="1">
          <a:blip r:embed="rId3">
            <a:alphaModFix/>
          </a:blip>
          <a:srcRect/>
          <a:stretch/>
        </p:blipFill>
        <p:spPr>
          <a:xfrm>
            <a:off x="4231732" y="3621101"/>
            <a:ext cx="3940084" cy="2955063"/>
          </a:xfrm>
          <a:prstGeom prst="rect">
            <a:avLst/>
          </a:prstGeom>
          <a:noFill/>
          <a:ln>
            <a:noFill/>
          </a:ln>
        </p:spPr>
      </p:pic>
      <p:pic>
        <p:nvPicPr>
          <p:cNvPr id="176" name="Google Shape;176;p4"/>
          <p:cNvPicPr preferRelativeResize="0"/>
          <p:nvPr/>
        </p:nvPicPr>
        <p:blipFill rotWithShape="1">
          <a:blip r:embed="rId4">
            <a:alphaModFix/>
          </a:blip>
          <a:srcRect/>
          <a:stretch/>
        </p:blipFill>
        <p:spPr>
          <a:xfrm>
            <a:off x="358491" y="1158657"/>
            <a:ext cx="3057525" cy="4114800"/>
          </a:xfrm>
          <a:prstGeom prst="rect">
            <a:avLst/>
          </a:prstGeom>
          <a:noFill/>
          <a:ln>
            <a:noFill/>
          </a:ln>
        </p:spPr>
      </p:pic>
      <p:sp>
        <p:nvSpPr>
          <p:cNvPr id="177" name="Google Shape;177;p4"/>
          <p:cNvSpPr/>
          <p:nvPr/>
        </p:nvSpPr>
        <p:spPr>
          <a:xfrm>
            <a:off x="3696469" y="2697771"/>
            <a:ext cx="106548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accent1"/>
                </a:solidFill>
                <a:latin typeface="Calibri"/>
                <a:ea typeface="Calibri"/>
                <a:cs typeface="Calibri"/>
                <a:sym typeface="Calibri"/>
              </a:rPr>
              <a:t>VS.</a:t>
            </a:r>
            <a:endParaRPr sz="5400" b="0" i="0" u="none" strike="noStrike" cap="none">
              <a:solidFill>
                <a:schemeClr val="accent1"/>
              </a:solidFill>
              <a:latin typeface="Calibri"/>
              <a:ea typeface="Calibri"/>
              <a:cs typeface="Calibri"/>
              <a:sym typeface="Calibri"/>
            </a:endParaRPr>
          </a:p>
        </p:txBody>
      </p:sp>
      <p:sp>
        <p:nvSpPr>
          <p:cNvPr id="178" name="Google Shape;178;p4"/>
          <p:cNvSpPr/>
          <p:nvPr/>
        </p:nvSpPr>
        <p:spPr>
          <a:xfrm>
            <a:off x="1308645" y="5864628"/>
            <a:ext cx="10038080" cy="711536"/>
          </a:xfrm>
          <a:prstGeom prst="roundRect">
            <a:avLst>
              <a:gd name="adj" fmla="val 16667"/>
            </a:avLst>
          </a:prstGeom>
          <a:gradFill>
            <a:gsLst>
              <a:gs pos="0">
                <a:srgbClr val="F2A49B"/>
              </a:gs>
              <a:gs pos="19000">
                <a:srgbClr val="F4B19A"/>
              </a:gs>
              <a:gs pos="100000">
                <a:srgbClr val="F4B19A"/>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Name Brand Recognition!</a:t>
            </a:r>
            <a:endParaRPr sz="1400" b="0" i="0" u="none" strike="noStrike" cap="none">
              <a:solidFill>
                <a:srgbClr val="000000"/>
              </a:solidFill>
              <a:latin typeface="Arial"/>
              <a:ea typeface="Arial"/>
              <a:cs typeface="Arial"/>
              <a:sym typeface="Arial"/>
            </a:endParaRPr>
          </a:p>
        </p:txBody>
      </p:sp>
      <p:pic>
        <p:nvPicPr>
          <p:cNvPr id="179" name="Google Shape;179;p4"/>
          <p:cNvPicPr preferRelativeResize="0"/>
          <p:nvPr/>
        </p:nvPicPr>
        <p:blipFill>
          <a:blip r:embed="rId5">
            <a:alphaModFix/>
          </a:blip>
          <a:stretch>
            <a:fillRect/>
          </a:stretch>
        </p:blipFill>
        <p:spPr>
          <a:xfrm>
            <a:off x="5042400" y="826725"/>
            <a:ext cx="4436026" cy="2786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5"/>
          <p:cNvSpPr txBox="1">
            <a:spLocks noGrp="1"/>
          </p:cNvSpPr>
          <p:nvPr>
            <p:ph type="title"/>
          </p:nvPr>
        </p:nvSpPr>
        <p:spPr>
          <a:xfrm>
            <a:off x="195072" y="190500"/>
            <a:ext cx="11854966" cy="711536"/>
          </a:xfrm>
          <a:prstGeom prst="rect">
            <a:avLst/>
          </a:prstGeom>
          <a:noFill/>
          <a:ln>
            <a:noFill/>
          </a:ln>
        </p:spPr>
        <p:txBody>
          <a:bodyPr spcFirstLastPara="1" wrap="square" lIns="91425" tIns="45700" rIns="91425" bIns="91425" anchor="b" anchorCtr="0">
            <a:normAutofit fontScale="90000"/>
          </a:bodyPr>
          <a:lstStyle/>
          <a:p>
            <a:pPr marL="0" lvl="0" indent="0" algn="ctr" rtl="0">
              <a:lnSpc>
                <a:spcPct val="100000"/>
              </a:lnSpc>
              <a:spcBef>
                <a:spcPts val="0"/>
              </a:spcBef>
              <a:spcAft>
                <a:spcPts val="0"/>
              </a:spcAft>
              <a:buClr>
                <a:srgbClr val="FF0000"/>
              </a:buClr>
              <a:buSzPct val="100000"/>
              <a:buFont typeface="Cambria"/>
              <a:buNone/>
            </a:pPr>
            <a:r>
              <a:rPr lang="en-US">
                <a:solidFill>
                  <a:srgbClr val="FF0000"/>
                </a:solidFill>
              </a:rPr>
              <a:t>National Marketing Campaigns</a:t>
            </a:r>
            <a:endParaRPr/>
          </a:p>
        </p:txBody>
      </p:sp>
      <p:sp>
        <p:nvSpPr>
          <p:cNvPr id="186" name="Google Shape;186;p5"/>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p>
            <a:pPr marL="0" lvl="0" indent="0" algn="ctr" rtl="0">
              <a:lnSpc>
                <a:spcPct val="100000"/>
              </a:lnSpc>
              <a:spcBef>
                <a:spcPts val="0"/>
              </a:spcBef>
              <a:spcAft>
                <a:spcPts val="0"/>
              </a:spcAft>
              <a:buSzPts val="1400"/>
              <a:buNone/>
            </a:pPr>
            <a:fld id="{00000000-1234-1234-1234-123412341234}" type="slidenum">
              <a:rPr lang="en-US"/>
              <a:t>5</a:t>
            </a:fld>
            <a:endParaRPr/>
          </a:p>
        </p:txBody>
      </p:sp>
      <p:sp>
        <p:nvSpPr>
          <p:cNvPr id="187" name="Google Shape;187;p5"/>
          <p:cNvSpPr/>
          <p:nvPr/>
        </p:nvSpPr>
        <p:spPr>
          <a:xfrm>
            <a:off x="1308645" y="5864628"/>
            <a:ext cx="10038080" cy="711536"/>
          </a:xfrm>
          <a:prstGeom prst="roundRect">
            <a:avLst>
              <a:gd name="adj" fmla="val 16667"/>
            </a:avLst>
          </a:prstGeom>
          <a:gradFill>
            <a:gsLst>
              <a:gs pos="0">
                <a:srgbClr val="F2A49B"/>
              </a:gs>
              <a:gs pos="19000">
                <a:srgbClr val="F4B19A"/>
              </a:gs>
              <a:gs pos="100000">
                <a:srgbClr val="F4B19A"/>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Marketing Influence—Household Name</a:t>
            </a:r>
            <a:endParaRPr sz="1400" b="0" i="0" u="none" strike="noStrike" cap="none">
              <a:solidFill>
                <a:srgbClr val="000000"/>
              </a:solidFill>
              <a:latin typeface="Arial"/>
              <a:ea typeface="Arial"/>
              <a:cs typeface="Arial"/>
              <a:sym typeface="Arial"/>
            </a:endParaRPr>
          </a:p>
        </p:txBody>
      </p:sp>
      <p:pic>
        <p:nvPicPr>
          <p:cNvPr id="188" name="Google Shape;188;p5"/>
          <p:cNvPicPr preferRelativeResize="0"/>
          <p:nvPr/>
        </p:nvPicPr>
        <p:blipFill rotWithShape="1">
          <a:blip r:embed="rId3">
            <a:alphaModFix/>
          </a:blip>
          <a:srcRect/>
          <a:stretch/>
        </p:blipFill>
        <p:spPr>
          <a:xfrm>
            <a:off x="3831073" y="3971990"/>
            <a:ext cx="4582964" cy="1859165"/>
          </a:xfrm>
          <a:prstGeom prst="rect">
            <a:avLst/>
          </a:prstGeom>
          <a:noFill/>
          <a:ln>
            <a:noFill/>
          </a:ln>
        </p:spPr>
      </p:pic>
      <p:pic>
        <p:nvPicPr>
          <p:cNvPr id="189" name="Google Shape;189;p5"/>
          <p:cNvPicPr preferRelativeResize="0"/>
          <p:nvPr/>
        </p:nvPicPr>
        <p:blipFill rotWithShape="1">
          <a:blip r:embed="rId4">
            <a:alphaModFix/>
          </a:blip>
          <a:srcRect/>
          <a:stretch/>
        </p:blipFill>
        <p:spPr>
          <a:xfrm>
            <a:off x="301963" y="902036"/>
            <a:ext cx="4079979" cy="3036482"/>
          </a:xfrm>
          <a:prstGeom prst="rect">
            <a:avLst/>
          </a:prstGeom>
          <a:noFill/>
          <a:ln>
            <a:noFill/>
          </a:ln>
        </p:spPr>
      </p:pic>
      <p:pic>
        <p:nvPicPr>
          <p:cNvPr id="190" name="Google Shape;190;p5"/>
          <p:cNvPicPr preferRelativeResize="0"/>
          <p:nvPr/>
        </p:nvPicPr>
        <p:blipFill rotWithShape="1">
          <a:blip r:embed="rId5">
            <a:alphaModFix/>
          </a:blip>
          <a:srcRect/>
          <a:stretch/>
        </p:blipFill>
        <p:spPr>
          <a:xfrm>
            <a:off x="6989054" y="1003973"/>
            <a:ext cx="5060984" cy="21415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6"/>
          <p:cNvSpPr txBox="1">
            <a:spLocks noGrp="1"/>
          </p:cNvSpPr>
          <p:nvPr>
            <p:ph type="title"/>
          </p:nvPr>
        </p:nvSpPr>
        <p:spPr>
          <a:xfrm>
            <a:off x="195072" y="190500"/>
            <a:ext cx="11854966" cy="711536"/>
          </a:xfrm>
          <a:prstGeom prst="rect">
            <a:avLst/>
          </a:prstGeom>
          <a:noFill/>
          <a:ln>
            <a:noFill/>
          </a:ln>
        </p:spPr>
        <p:txBody>
          <a:bodyPr spcFirstLastPara="1" wrap="square" lIns="91425" tIns="45700" rIns="91425" bIns="91425" anchor="b" anchorCtr="0">
            <a:normAutofit fontScale="90000"/>
          </a:bodyPr>
          <a:lstStyle/>
          <a:p>
            <a:pPr marL="0" lvl="0" indent="0" algn="ctr" rtl="0">
              <a:lnSpc>
                <a:spcPct val="100000"/>
              </a:lnSpc>
              <a:spcBef>
                <a:spcPts val="0"/>
              </a:spcBef>
              <a:spcAft>
                <a:spcPts val="0"/>
              </a:spcAft>
              <a:buClr>
                <a:srgbClr val="FF0000"/>
              </a:buClr>
              <a:buSzPct val="100000"/>
              <a:buFont typeface="Cambria"/>
              <a:buNone/>
            </a:pPr>
            <a:r>
              <a:rPr lang="en-US">
                <a:solidFill>
                  <a:srgbClr val="FF0000"/>
                </a:solidFill>
              </a:rPr>
              <a:t>Corporate Headquarters—Houston, TX</a:t>
            </a:r>
            <a:endParaRPr/>
          </a:p>
        </p:txBody>
      </p:sp>
      <p:sp>
        <p:nvSpPr>
          <p:cNvPr id="197" name="Google Shape;197;p6"/>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p>
            <a:pPr marL="0" lvl="0" indent="0" algn="ctr" rtl="0">
              <a:lnSpc>
                <a:spcPct val="100000"/>
              </a:lnSpc>
              <a:spcBef>
                <a:spcPts val="0"/>
              </a:spcBef>
              <a:spcAft>
                <a:spcPts val="0"/>
              </a:spcAft>
              <a:buSzPts val="1400"/>
              <a:buNone/>
            </a:pPr>
            <a:fld id="{00000000-1234-1234-1234-123412341234}" type="slidenum">
              <a:rPr lang="en-US"/>
              <a:t>6</a:t>
            </a:fld>
            <a:endParaRPr/>
          </a:p>
        </p:txBody>
      </p:sp>
      <p:sp>
        <p:nvSpPr>
          <p:cNvPr id="198" name="Google Shape;198;p6"/>
          <p:cNvSpPr/>
          <p:nvPr/>
        </p:nvSpPr>
        <p:spPr>
          <a:xfrm>
            <a:off x="1308645" y="5864628"/>
            <a:ext cx="10038080" cy="711536"/>
          </a:xfrm>
          <a:prstGeom prst="roundRect">
            <a:avLst>
              <a:gd name="adj" fmla="val 16667"/>
            </a:avLst>
          </a:prstGeom>
          <a:gradFill>
            <a:gsLst>
              <a:gs pos="0">
                <a:srgbClr val="F2A49B"/>
              </a:gs>
              <a:gs pos="19000">
                <a:srgbClr val="F4B19A"/>
              </a:gs>
              <a:gs pos="100000">
                <a:srgbClr val="F4B19A"/>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Strong Training and Support for Success</a:t>
            </a:r>
            <a:endParaRPr sz="1400" b="0" i="0" u="none" strike="noStrike" cap="none">
              <a:solidFill>
                <a:srgbClr val="000000"/>
              </a:solidFill>
              <a:latin typeface="Arial"/>
              <a:ea typeface="Arial"/>
              <a:cs typeface="Arial"/>
              <a:sym typeface="Arial"/>
            </a:endParaRPr>
          </a:p>
        </p:txBody>
      </p:sp>
      <p:pic>
        <p:nvPicPr>
          <p:cNvPr id="199" name="Google Shape;199;p6"/>
          <p:cNvPicPr preferRelativeResize="0"/>
          <p:nvPr/>
        </p:nvPicPr>
        <p:blipFill rotWithShape="1">
          <a:blip r:embed="rId3">
            <a:alphaModFix/>
          </a:blip>
          <a:srcRect/>
          <a:stretch/>
        </p:blipFill>
        <p:spPr>
          <a:xfrm>
            <a:off x="433781" y="915477"/>
            <a:ext cx="6466073" cy="3373882"/>
          </a:xfrm>
          <a:prstGeom prst="rect">
            <a:avLst/>
          </a:prstGeom>
          <a:noFill/>
          <a:ln>
            <a:noFill/>
          </a:ln>
        </p:spPr>
      </p:pic>
      <p:sp>
        <p:nvSpPr>
          <p:cNvPr id="200" name="Google Shape;200;p6"/>
          <p:cNvSpPr txBox="1">
            <a:spLocks noGrp="1"/>
          </p:cNvSpPr>
          <p:nvPr>
            <p:ph type="body" idx="1"/>
          </p:nvPr>
        </p:nvSpPr>
        <p:spPr>
          <a:xfrm>
            <a:off x="426758" y="4302800"/>
            <a:ext cx="5900927" cy="5923319"/>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10"/>
              <a:buChar char="⚫"/>
            </a:pPr>
            <a:r>
              <a:rPr lang="en-US"/>
              <a:t>Corporate Training &amp; Support</a:t>
            </a:r>
            <a:endParaRPr/>
          </a:p>
          <a:p>
            <a:pPr marL="274320" lvl="0" indent="-274320" algn="l" rtl="0">
              <a:lnSpc>
                <a:spcPct val="100000"/>
              </a:lnSpc>
              <a:spcBef>
                <a:spcPts val="580"/>
              </a:spcBef>
              <a:spcAft>
                <a:spcPts val="0"/>
              </a:spcAft>
              <a:buSzPts val="2210"/>
              <a:buChar char="⚫"/>
            </a:pPr>
            <a:r>
              <a:rPr lang="en-US"/>
              <a:t>Accounting and Underwriting</a:t>
            </a:r>
            <a:endParaRPr/>
          </a:p>
          <a:p>
            <a:pPr marL="274320" lvl="0" indent="-274320" algn="l" rtl="0">
              <a:lnSpc>
                <a:spcPct val="100000"/>
              </a:lnSpc>
              <a:spcBef>
                <a:spcPts val="580"/>
              </a:spcBef>
              <a:spcAft>
                <a:spcPts val="0"/>
              </a:spcAft>
              <a:buSzPts val="2210"/>
              <a:buChar char="⚫"/>
            </a:pPr>
            <a:r>
              <a:rPr lang="en-US"/>
              <a:t>New Franchisee onboarding</a:t>
            </a:r>
            <a:endParaRPr/>
          </a:p>
        </p:txBody>
      </p:sp>
      <p:pic>
        <p:nvPicPr>
          <p:cNvPr id="201" name="Google Shape;201;p6"/>
          <p:cNvPicPr preferRelativeResize="0"/>
          <p:nvPr/>
        </p:nvPicPr>
        <p:blipFill rotWithShape="1">
          <a:blip r:embed="rId4">
            <a:alphaModFix/>
          </a:blip>
          <a:srcRect/>
          <a:stretch/>
        </p:blipFill>
        <p:spPr>
          <a:xfrm>
            <a:off x="8558814" y="4044713"/>
            <a:ext cx="3512539" cy="1819915"/>
          </a:xfrm>
          <a:prstGeom prst="rect">
            <a:avLst/>
          </a:prstGeom>
          <a:noFill/>
          <a:ln>
            <a:noFill/>
          </a:ln>
        </p:spPr>
      </p:pic>
      <p:pic>
        <p:nvPicPr>
          <p:cNvPr id="202" name="Google Shape;202;p6"/>
          <p:cNvPicPr preferRelativeResize="0"/>
          <p:nvPr/>
        </p:nvPicPr>
        <p:blipFill rotWithShape="1">
          <a:blip r:embed="rId5">
            <a:alphaModFix/>
          </a:blip>
          <a:srcRect/>
          <a:stretch/>
        </p:blipFill>
        <p:spPr>
          <a:xfrm>
            <a:off x="7920546" y="905791"/>
            <a:ext cx="4129492" cy="2392298"/>
          </a:xfrm>
          <a:prstGeom prst="rect">
            <a:avLst/>
          </a:prstGeom>
          <a:noFill/>
          <a:ln>
            <a:noFill/>
          </a:ln>
        </p:spPr>
      </p:pic>
      <p:pic>
        <p:nvPicPr>
          <p:cNvPr id="203" name="Google Shape;203;p6"/>
          <p:cNvPicPr preferRelativeResize="0"/>
          <p:nvPr/>
        </p:nvPicPr>
        <p:blipFill rotWithShape="1">
          <a:blip r:embed="rId6">
            <a:alphaModFix/>
          </a:blip>
          <a:srcRect/>
          <a:stretch/>
        </p:blipFill>
        <p:spPr>
          <a:xfrm>
            <a:off x="5362944" y="2730768"/>
            <a:ext cx="3970866" cy="23922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7"/>
          <p:cNvSpPr txBox="1">
            <a:spLocks noGrp="1"/>
          </p:cNvSpPr>
          <p:nvPr>
            <p:ph type="title"/>
          </p:nvPr>
        </p:nvSpPr>
        <p:spPr>
          <a:xfrm>
            <a:off x="195072" y="190500"/>
            <a:ext cx="11854966" cy="711536"/>
          </a:xfrm>
          <a:prstGeom prst="rect">
            <a:avLst/>
          </a:prstGeom>
          <a:noFill/>
          <a:ln>
            <a:noFill/>
          </a:ln>
        </p:spPr>
        <p:txBody>
          <a:bodyPr spcFirstLastPara="1" wrap="square" lIns="91425" tIns="45700" rIns="91425" bIns="91425" anchor="b" anchorCtr="0">
            <a:normAutofit fontScale="90000"/>
          </a:bodyPr>
          <a:lstStyle/>
          <a:p>
            <a:pPr marL="0" lvl="0" indent="0" algn="ctr" rtl="0">
              <a:lnSpc>
                <a:spcPct val="100000"/>
              </a:lnSpc>
              <a:spcBef>
                <a:spcPts val="0"/>
              </a:spcBef>
              <a:spcAft>
                <a:spcPts val="0"/>
              </a:spcAft>
              <a:buClr>
                <a:srgbClr val="FF0000"/>
              </a:buClr>
              <a:buSzPct val="100000"/>
              <a:buFont typeface="Cambria"/>
              <a:buNone/>
            </a:pPr>
            <a:r>
              <a:rPr lang="en-US">
                <a:solidFill>
                  <a:srgbClr val="FF0000"/>
                </a:solidFill>
              </a:rPr>
              <a:t>What Customers are Saying About AAAA</a:t>
            </a:r>
            <a:endParaRPr/>
          </a:p>
        </p:txBody>
      </p:sp>
      <p:sp>
        <p:nvSpPr>
          <p:cNvPr id="210" name="Google Shape;210;p7"/>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p>
            <a:pPr marL="0" lvl="0" indent="0" algn="ctr" rtl="0">
              <a:lnSpc>
                <a:spcPct val="100000"/>
              </a:lnSpc>
              <a:spcBef>
                <a:spcPts val="0"/>
              </a:spcBef>
              <a:spcAft>
                <a:spcPts val="0"/>
              </a:spcAft>
              <a:buSzPts val="1400"/>
              <a:buNone/>
            </a:pPr>
            <a:fld id="{00000000-1234-1234-1234-123412341234}" type="slidenum">
              <a:rPr lang="en-US"/>
              <a:t>7</a:t>
            </a:fld>
            <a:endParaRPr/>
          </a:p>
        </p:txBody>
      </p:sp>
      <p:sp>
        <p:nvSpPr>
          <p:cNvPr id="211" name="Google Shape;211;p7"/>
          <p:cNvSpPr/>
          <p:nvPr/>
        </p:nvSpPr>
        <p:spPr>
          <a:xfrm>
            <a:off x="1402063" y="6003127"/>
            <a:ext cx="10038080" cy="711536"/>
          </a:xfrm>
          <a:prstGeom prst="roundRect">
            <a:avLst>
              <a:gd name="adj" fmla="val 16667"/>
            </a:avLst>
          </a:prstGeom>
          <a:gradFill>
            <a:gsLst>
              <a:gs pos="0">
                <a:srgbClr val="F2A49B"/>
              </a:gs>
              <a:gs pos="19000">
                <a:srgbClr val="F4B19A"/>
              </a:gs>
              <a:gs pos="100000">
                <a:srgbClr val="F4B19A"/>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1" u="none" strike="noStrike" cap="none">
                <a:solidFill>
                  <a:schemeClr val="dk1"/>
                </a:solidFill>
                <a:latin typeface="Calibri"/>
                <a:ea typeface="Calibri"/>
                <a:cs typeface="Calibri"/>
                <a:sym typeface="Calibri"/>
              </a:rPr>
              <a:t>Customer Service is our #1 Priority</a:t>
            </a:r>
            <a:endParaRPr sz="1400" b="0" i="0" u="none" strike="noStrike" cap="none">
              <a:solidFill>
                <a:srgbClr val="000000"/>
              </a:solidFill>
              <a:latin typeface="Arial"/>
              <a:ea typeface="Arial"/>
              <a:cs typeface="Arial"/>
              <a:sym typeface="Arial"/>
            </a:endParaRPr>
          </a:p>
        </p:txBody>
      </p:sp>
      <p:sp>
        <p:nvSpPr>
          <p:cNvPr id="212" name="Google Shape;212;p7"/>
          <p:cNvSpPr/>
          <p:nvPr/>
        </p:nvSpPr>
        <p:spPr>
          <a:xfrm>
            <a:off x="6190762" y="2021420"/>
            <a:ext cx="2732338" cy="1015663"/>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100"/>
              <a:buFont typeface="Roboto"/>
              <a:buNone/>
            </a:pPr>
            <a:r>
              <a:rPr lang="en-US" sz="1100" b="0" i="0" u="sng" strike="noStrike" cap="none">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rPr>
              <a:t>SUSIE MILLER</a:t>
            </a:r>
            <a:endParaRPr sz="900" b="0" i="0" u="sng" strike="noStrike" cap="none">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chemeClr val="dk1"/>
              </a:buClr>
              <a:buSzPts val="900"/>
              <a:buFont typeface="Roboto"/>
              <a:buNone/>
            </a:pPr>
            <a:r>
              <a:rPr lang="en-US" sz="900" b="0" i="0" u="sng" strike="noStrike" cap="none">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rPr>
              <a:t>4 reviews</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EB6E00"/>
              </a:buClr>
              <a:buSzPts val="1000"/>
              <a:buFont typeface="Roboto"/>
              <a:buNone/>
            </a:pPr>
            <a:r>
              <a:rPr lang="en-US" sz="1000" b="0" i="0" u="none" strike="noStrike" cap="none">
                <a:solidFill>
                  <a:srgbClr val="EB6E00"/>
                </a:solidFill>
                <a:latin typeface="Roboto"/>
                <a:ea typeface="Roboto"/>
                <a:cs typeface="Roboto"/>
                <a:sym typeface="Roboto"/>
              </a:rPr>
              <a:t>★★★★★</a:t>
            </a:r>
            <a:r>
              <a:rPr lang="en-US" sz="1000" b="0" i="0" u="none" strike="noStrike" cap="none">
                <a:solidFill>
                  <a:schemeClr val="dk1"/>
                </a:solidFill>
                <a:latin typeface="Roboto"/>
                <a:ea typeface="Roboto"/>
                <a:cs typeface="Roboto"/>
                <a:sym typeface="Roboto"/>
              </a:rPr>
              <a:t> </a:t>
            </a:r>
            <a:r>
              <a:rPr lang="en-US" sz="900" b="0" i="0" u="none" strike="noStrike" cap="none">
                <a:solidFill>
                  <a:schemeClr val="dk1"/>
                </a:solidFill>
                <a:latin typeface="Roboto"/>
                <a:ea typeface="Roboto"/>
                <a:cs typeface="Roboto"/>
                <a:sym typeface="Roboto"/>
              </a:rPr>
              <a:t>a year ago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Roboto"/>
              <a:buNone/>
            </a:pPr>
            <a:r>
              <a:rPr lang="en-US" sz="900" b="0" i="0" u="none" strike="noStrike" cap="none">
                <a:solidFill>
                  <a:schemeClr val="dk1"/>
                </a:solidFill>
                <a:latin typeface="Roboto"/>
                <a:ea typeface="Roboto"/>
                <a:cs typeface="Roboto"/>
                <a:sym typeface="Roboto"/>
              </a:rPr>
              <a:t>Been with them for over 5 years! After Harvey , they took care of my claim within two weeks ! Not only that , my policy just renews and I got a lower rate! Im glad I found AAAA when I was shopping around.</a:t>
            </a:r>
            <a:endParaRPr sz="1800" b="0" i="0" u="none" strike="noStrike" cap="none">
              <a:solidFill>
                <a:schemeClr val="dk1"/>
              </a:solidFill>
              <a:latin typeface="Arial"/>
              <a:ea typeface="Arial"/>
              <a:cs typeface="Arial"/>
              <a:sym typeface="Arial"/>
            </a:endParaRPr>
          </a:p>
        </p:txBody>
      </p:sp>
      <p:sp>
        <p:nvSpPr>
          <p:cNvPr id="213" name="Google Shape;213;p7"/>
          <p:cNvSpPr/>
          <p:nvPr/>
        </p:nvSpPr>
        <p:spPr>
          <a:xfrm>
            <a:off x="3192917" y="4156468"/>
            <a:ext cx="2732337" cy="184665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100"/>
              <a:buFont typeface="Roboto"/>
              <a:buNone/>
            </a:pPr>
            <a:r>
              <a:rPr lang="en-US" sz="1100" b="0" i="0" u="sng" strike="noStrike" cap="none">
                <a:solidFill>
                  <a:schemeClr val="dk1"/>
                </a:solidFill>
                <a:latin typeface="Roboto"/>
                <a:ea typeface="Roboto"/>
                <a:cs typeface="Roboto"/>
                <a:sym typeface="Roboto"/>
                <a:hlinkClick r:id="rId4">
                  <a:extLst>
                    <a:ext uri="{A12FA001-AC4F-418D-AE19-62706E023703}">
                      <ahyp:hlinkClr xmlns:ahyp="http://schemas.microsoft.com/office/drawing/2018/hyperlinkcolor" val="tx"/>
                    </a:ext>
                  </a:extLst>
                </a:hlinkClick>
              </a:rPr>
              <a:t>Ashley Gonzales</a:t>
            </a:r>
            <a:endParaRPr sz="900" b="0" i="0" u="sng" strike="noStrike" cap="none">
              <a:solidFill>
                <a:schemeClr val="dk1"/>
              </a:solidFill>
              <a:latin typeface="Roboto"/>
              <a:ea typeface="Roboto"/>
              <a:cs typeface="Roboto"/>
              <a:sym typeface="Roboto"/>
              <a:hlinkClick r:id="rId4">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chemeClr val="dk1"/>
              </a:buClr>
              <a:buSzPts val="900"/>
              <a:buFont typeface="Roboto"/>
              <a:buNone/>
            </a:pPr>
            <a:r>
              <a:rPr lang="en-US" sz="900" b="0" i="0" u="sng" strike="noStrike" cap="none">
                <a:solidFill>
                  <a:schemeClr val="dk1"/>
                </a:solidFill>
                <a:latin typeface="Roboto"/>
                <a:ea typeface="Roboto"/>
                <a:cs typeface="Roboto"/>
                <a:sym typeface="Roboto"/>
                <a:hlinkClick r:id="rId4">
                  <a:extLst>
                    <a:ext uri="{A12FA001-AC4F-418D-AE19-62706E023703}">
                      <ahyp:hlinkClr xmlns:ahyp="http://schemas.microsoft.com/office/drawing/2018/hyperlinkcolor" val="tx"/>
                    </a:ext>
                  </a:extLst>
                </a:hlinkClick>
              </a:rPr>
              <a:t>3 reviews</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EB6E00"/>
              </a:buClr>
              <a:buSzPts val="1000"/>
              <a:buFont typeface="Roboto"/>
              <a:buNone/>
            </a:pPr>
            <a:r>
              <a:rPr lang="en-US" sz="1000" b="0" i="0" u="none" strike="noStrike" cap="none">
                <a:solidFill>
                  <a:srgbClr val="EB6E00"/>
                </a:solidFill>
                <a:latin typeface="Roboto"/>
                <a:ea typeface="Roboto"/>
                <a:cs typeface="Roboto"/>
                <a:sym typeface="Roboto"/>
              </a:rPr>
              <a:t>★★★★★</a:t>
            </a:r>
            <a:r>
              <a:rPr lang="en-US" sz="1000" b="0" i="0" u="none" strike="noStrike" cap="none">
                <a:solidFill>
                  <a:schemeClr val="dk1"/>
                </a:solidFill>
                <a:latin typeface="Roboto"/>
                <a:ea typeface="Roboto"/>
                <a:cs typeface="Roboto"/>
                <a:sym typeface="Roboto"/>
              </a:rPr>
              <a:t> </a:t>
            </a:r>
            <a:r>
              <a:rPr lang="en-US" sz="900" b="0" i="0" u="none" strike="noStrike" cap="none">
                <a:solidFill>
                  <a:schemeClr val="dk1"/>
                </a:solidFill>
                <a:latin typeface="Roboto"/>
                <a:ea typeface="Roboto"/>
                <a:cs typeface="Roboto"/>
                <a:sym typeface="Roboto"/>
              </a:rPr>
              <a:t>9 months ago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Roboto"/>
              <a:buNone/>
            </a:pPr>
            <a:r>
              <a:rPr lang="en-US" sz="900" b="0" i="0" u="none" strike="noStrike" cap="none">
                <a:solidFill>
                  <a:schemeClr val="dk1"/>
                </a:solidFill>
                <a:latin typeface="Roboto"/>
                <a:ea typeface="Roboto"/>
                <a:cs typeface="Roboto"/>
                <a:sym typeface="Roboto"/>
              </a:rPr>
              <a:t>My parents recently got insurance in this office and they had such a good experience they wanted me to leave a review for them. The ladies helping them were awesome so nice and bubbly my parents were greeted as soon as they walked in which made them feel welcome and comfortable. The ladies were so helpful and provided my parents with all the information they asked. I would be recommending this insurance office to everybody I know, thanks to the staff that went above and beyond to help my parents.</a:t>
            </a:r>
            <a:endParaRPr sz="1800" b="0" i="0" u="none" strike="noStrike" cap="none">
              <a:solidFill>
                <a:schemeClr val="dk1"/>
              </a:solidFill>
              <a:latin typeface="Arial"/>
              <a:ea typeface="Arial"/>
              <a:cs typeface="Arial"/>
              <a:sym typeface="Arial"/>
            </a:endParaRPr>
          </a:p>
        </p:txBody>
      </p:sp>
      <p:sp>
        <p:nvSpPr>
          <p:cNvPr id="214" name="Google Shape;214;p7"/>
          <p:cNvSpPr/>
          <p:nvPr/>
        </p:nvSpPr>
        <p:spPr>
          <a:xfrm>
            <a:off x="195072" y="4156468"/>
            <a:ext cx="2732338" cy="1708160"/>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100"/>
              <a:buFont typeface="Roboto"/>
              <a:buNone/>
            </a:pPr>
            <a:r>
              <a:rPr lang="en-US" sz="1100" b="0" i="0" u="sng" strike="noStrike" cap="none">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rPr>
              <a:t>Carolina Herrera</a:t>
            </a:r>
            <a:endParaRPr sz="900" b="0" i="0" u="sng" strike="noStrike" cap="none">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chemeClr val="dk1"/>
              </a:buClr>
              <a:buSzPts val="900"/>
              <a:buFont typeface="Roboto"/>
              <a:buNone/>
            </a:pPr>
            <a:r>
              <a:rPr lang="en-US" sz="900" b="0" i="0" u="sng" strike="noStrike" cap="none">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rPr>
              <a:t>4 reviews</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EB6E00"/>
              </a:buClr>
              <a:buSzPts val="1000"/>
              <a:buFont typeface="Roboto"/>
              <a:buNone/>
            </a:pPr>
            <a:r>
              <a:rPr lang="en-US" sz="1000" b="0" i="0" u="none" strike="noStrike" cap="none">
                <a:solidFill>
                  <a:srgbClr val="EB6E00"/>
                </a:solidFill>
                <a:latin typeface="Roboto"/>
                <a:ea typeface="Roboto"/>
                <a:cs typeface="Roboto"/>
                <a:sym typeface="Roboto"/>
              </a:rPr>
              <a:t>★★★★★</a:t>
            </a:r>
            <a:r>
              <a:rPr lang="en-US" sz="1000" b="0" i="0" u="none" strike="noStrike" cap="none">
                <a:solidFill>
                  <a:schemeClr val="dk1"/>
                </a:solidFill>
                <a:latin typeface="Roboto"/>
                <a:ea typeface="Roboto"/>
                <a:cs typeface="Roboto"/>
                <a:sym typeface="Roboto"/>
              </a:rPr>
              <a:t> </a:t>
            </a:r>
            <a:r>
              <a:rPr lang="en-US" sz="900" b="0" i="0" u="none" strike="noStrike" cap="none">
                <a:solidFill>
                  <a:schemeClr val="dk1"/>
                </a:solidFill>
                <a:latin typeface="Roboto"/>
                <a:ea typeface="Roboto"/>
                <a:cs typeface="Roboto"/>
                <a:sym typeface="Roboto"/>
              </a:rPr>
              <a:t>a year ago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Roboto"/>
              <a:buNone/>
            </a:pPr>
            <a:r>
              <a:rPr lang="en-US" sz="900" b="0" i="0" u="none" strike="noStrike" cap="none">
                <a:solidFill>
                  <a:schemeClr val="dk1"/>
                </a:solidFill>
                <a:latin typeface="Roboto"/>
                <a:ea typeface="Roboto"/>
                <a:cs typeface="Roboto"/>
                <a:sym typeface="Roboto"/>
              </a:rPr>
              <a:t>after shopping around for the last month these guys were the cheapest out there, and their service was WAY BETTER then my past carrier for FIVE YEARS!!. I wouldn't go anywhere else. These guys know what they're doing. I've been with them for nearly 8 years and they've always had the best rates in town. don't take a chance, get your insurance from these agents. I specifically talked to Araceli and she was great help!</a:t>
            </a:r>
            <a:endParaRPr sz="1800" b="0" i="0" u="none" strike="noStrike" cap="none">
              <a:solidFill>
                <a:schemeClr val="dk1"/>
              </a:solidFill>
              <a:latin typeface="Arial"/>
              <a:ea typeface="Arial"/>
              <a:cs typeface="Arial"/>
              <a:sym typeface="Arial"/>
            </a:endParaRPr>
          </a:p>
        </p:txBody>
      </p:sp>
      <p:sp>
        <p:nvSpPr>
          <p:cNvPr id="215" name="Google Shape;215;p7"/>
          <p:cNvSpPr/>
          <p:nvPr/>
        </p:nvSpPr>
        <p:spPr>
          <a:xfrm>
            <a:off x="3183788" y="2007060"/>
            <a:ext cx="2732338" cy="600164"/>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100"/>
              <a:buFont typeface="Roboto"/>
              <a:buNone/>
            </a:pPr>
            <a:r>
              <a:rPr lang="en-US" sz="1100" b="0" i="0" u="sng" strike="noStrike" cap="none">
                <a:solidFill>
                  <a:schemeClr val="dk1"/>
                </a:solidFill>
                <a:latin typeface="Roboto"/>
                <a:ea typeface="Roboto"/>
                <a:cs typeface="Roboto"/>
                <a:sym typeface="Roboto"/>
                <a:hlinkClick r:id="rId5">
                  <a:extLst>
                    <a:ext uri="{A12FA001-AC4F-418D-AE19-62706E023703}">
                      <ahyp:hlinkClr xmlns:ahyp="http://schemas.microsoft.com/office/drawing/2018/hyperlinkcolor" val="tx"/>
                    </a:ext>
                  </a:extLst>
                </a:hlinkClick>
              </a:rPr>
              <a:t>bearded as fluck</a:t>
            </a:r>
            <a:endParaRPr sz="900" b="0" i="0" u="sng" strike="noStrike" cap="none">
              <a:solidFill>
                <a:schemeClr val="dk1"/>
              </a:solidFill>
              <a:latin typeface="Roboto"/>
              <a:ea typeface="Roboto"/>
              <a:cs typeface="Roboto"/>
              <a:sym typeface="Roboto"/>
              <a:hlinkClick r:id="rId5">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chemeClr val="dk1"/>
              </a:buClr>
              <a:buSzPts val="900"/>
              <a:buFont typeface="Roboto"/>
              <a:buNone/>
            </a:pPr>
            <a:r>
              <a:rPr lang="en-US" sz="900" b="0" i="0" u="sng" strike="noStrike" cap="none">
                <a:solidFill>
                  <a:schemeClr val="dk1"/>
                </a:solidFill>
                <a:latin typeface="Roboto"/>
                <a:ea typeface="Roboto"/>
                <a:cs typeface="Roboto"/>
                <a:sym typeface="Roboto"/>
                <a:hlinkClick r:id="rId5">
                  <a:extLst>
                    <a:ext uri="{A12FA001-AC4F-418D-AE19-62706E023703}">
                      <ahyp:hlinkClr xmlns:ahyp="http://schemas.microsoft.com/office/drawing/2018/hyperlinkcolor" val="tx"/>
                    </a:ext>
                  </a:extLst>
                </a:hlinkClick>
              </a:rPr>
              <a:t>11 reviews</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EB6E00"/>
              </a:buClr>
              <a:buSzPts val="1000"/>
              <a:buFont typeface="Roboto"/>
              <a:buNone/>
            </a:pPr>
            <a:r>
              <a:rPr lang="en-US" sz="1000" b="0" i="0" u="none" strike="noStrike" cap="none">
                <a:solidFill>
                  <a:srgbClr val="EB6E00"/>
                </a:solidFill>
                <a:latin typeface="Roboto"/>
                <a:ea typeface="Roboto"/>
                <a:cs typeface="Roboto"/>
                <a:sym typeface="Roboto"/>
              </a:rPr>
              <a:t>★★★★</a:t>
            </a:r>
            <a:r>
              <a:rPr lang="en-US" sz="1000" b="0" i="0" u="none" strike="noStrike" cap="none">
                <a:solidFill>
                  <a:srgbClr val="D1D1D1"/>
                </a:solidFill>
                <a:latin typeface="Roboto"/>
                <a:ea typeface="Roboto"/>
                <a:cs typeface="Roboto"/>
                <a:sym typeface="Roboto"/>
              </a:rPr>
              <a:t>★</a:t>
            </a:r>
            <a:r>
              <a:rPr lang="en-US" sz="1000" b="0" i="0" u="none" strike="noStrike" cap="none">
                <a:solidFill>
                  <a:schemeClr val="dk1"/>
                </a:solidFill>
                <a:latin typeface="Roboto"/>
                <a:ea typeface="Roboto"/>
                <a:cs typeface="Roboto"/>
                <a:sym typeface="Roboto"/>
              </a:rPr>
              <a:t> </a:t>
            </a:r>
            <a:r>
              <a:rPr lang="en-US" sz="900" b="0" i="0" u="none" strike="noStrike" cap="none">
                <a:solidFill>
                  <a:schemeClr val="dk1"/>
                </a:solidFill>
                <a:latin typeface="Roboto"/>
                <a:ea typeface="Roboto"/>
                <a:cs typeface="Roboto"/>
                <a:sym typeface="Roboto"/>
              </a:rPr>
              <a:t>a month ago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Roboto"/>
              <a:buNone/>
            </a:pPr>
            <a:r>
              <a:rPr lang="en-US" sz="900" b="0" i="0" u="none" strike="noStrike" cap="none">
                <a:solidFill>
                  <a:schemeClr val="dk1"/>
                </a:solidFill>
                <a:latin typeface="Roboto"/>
                <a:ea typeface="Roboto"/>
                <a:cs typeface="Roboto"/>
                <a:sym typeface="Roboto"/>
              </a:rPr>
              <a:t>Tammys great! Affordable insurance with no hassle.</a:t>
            </a:r>
            <a:endParaRPr sz="1800" b="0" i="0" u="none" strike="noStrike" cap="none">
              <a:solidFill>
                <a:schemeClr val="dk1"/>
              </a:solidFill>
              <a:latin typeface="Arial"/>
              <a:ea typeface="Arial"/>
              <a:cs typeface="Arial"/>
              <a:sym typeface="Arial"/>
            </a:endParaRPr>
          </a:p>
        </p:txBody>
      </p:sp>
      <p:sp>
        <p:nvSpPr>
          <p:cNvPr id="216" name="Google Shape;216;p7"/>
          <p:cNvSpPr/>
          <p:nvPr/>
        </p:nvSpPr>
        <p:spPr>
          <a:xfrm>
            <a:off x="9197737" y="4156468"/>
            <a:ext cx="2721598" cy="1154162"/>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100"/>
              <a:buFont typeface="Roboto"/>
              <a:buNone/>
            </a:pPr>
            <a:r>
              <a:rPr lang="en-US" sz="1100" b="0" i="0" u="sng" strike="noStrike" cap="none">
                <a:solidFill>
                  <a:schemeClr val="dk1"/>
                </a:solidFill>
                <a:latin typeface="Roboto"/>
                <a:ea typeface="Roboto"/>
                <a:cs typeface="Roboto"/>
                <a:sym typeface="Roboto"/>
                <a:hlinkClick r:id="rId6">
                  <a:extLst>
                    <a:ext uri="{A12FA001-AC4F-418D-AE19-62706E023703}">
                      <ahyp:hlinkClr xmlns:ahyp="http://schemas.microsoft.com/office/drawing/2018/hyperlinkcolor" val="tx"/>
                    </a:ext>
                  </a:extLst>
                </a:hlinkClick>
              </a:rPr>
              <a:t>Agustín Hernandez</a:t>
            </a:r>
            <a:endParaRPr sz="900" b="0" i="0" u="sng" strike="noStrike" cap="none">
              <a:solidFill>
                <a:schemeClr val="dk1"/>
              </a:solidFill>
              <a:latin typeface="Roboto"/>
              <a:ea typeface="Roboto"/>
              <a:cs typeface="Roboto"/>
              <a:sym typeface="Roboto"/>
              <a:hlinkClick r:id="rId6">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chemeClr val="dk1"/>
              </a:buClr>
              <a:buSzPts val="900"/>
              <a:buFont typeface="Roboto"/>
              <a:buNone/>
            </a:pPr>
            <a:r>
              <a:rPr lang="en-US" sz="900" b="0" i="0" u="sng" strike="noStrike" cap="none">
                <a:solidFill>
                  <a:schemeClr val="dk1"/>
                </a:solidFill>
                <a:latin typeface="Roboto"/>
                <a:ea typeface="Roboto"/>
                <a:cs typeface="Roboto"/>
                <a:sym typeface="Roboto"/>
                <a:hlinkClick r:id="rId6">
                  <a:extLst>
                    <a:ext uri="{A12FA001-AC4F-418D-AE19-62706E023703}">
                      <ahyp:hlinkClr xmlns:ahyp="http://schemas.microsoft.com/office/drawing/2018/hyperlinkcolor" val="tx"/>
                    </a:ext>
                  </a:extLst>
                </a:hlinkClick>
              </a:rPr>
              <a:t>1 review</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EB6E00"/>
              </a:buClr>
              <a:buSzPts val="1000"/>
              <a:buFont typeface="Roboto"/>
              <a:buNone/>
            </a:pPr>
            <a:r>
              <a:rPr lang="en-US" sz="1000" b="0" i="0" u="none" strike="noStrike" cap="none">
                <a:solidFill>
                  <a:srgbClr val="EB6E00"/>
                </a:solidFill>
                <a:latin typeface="Roboto"/>
                <a:ea typeface="Roboto"/>
                <a:cs typeface="Roboto"/>
                <a:sym typeface="Roboto"/>
              </a:rPr>
              <a:t>★★★★★</a:t>
            </a:r>
            <a:r>
              <a:rPr lang="en-US" sz="1000" b="0" i="0" u="none" strike="noStrike" cap="none">
                <a:solidFill>
                  <a:schemeClr val="dk1"/>
                </a:solidFill>
                <a:latin typeface="Roboto"/>
                <a:ea typeface="Roboto"/>
                <a:cs typeface="Roboto"/>
                <a:sym typeface="Roboto"/>
              </a:rPr>
              <a:t> </a:t>
            </a:r>
            <a:r>
              <a:rPr lang="en-US" sz="900" b="0" i="0" u="none" strike="noStrike" cap="none">
                <a:solidFill>
                  <a:schemeClr val="dk1"/>
                </a:solidFill>
                <a:latin typeface="Roboto"/>
                <a:ea typeface="Roboto"/>
                <a:cs typeface="Roboto"/>
                <a:sym typeface="Roboto"/>
              </a:rPr>
              <a:t>3 days ago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Roboto"/>
              <a:buNone/>
            </a:pPr>
            <a:r>
              <a:rPr lang="en-US" sz="900" b="0" i="0" u="none" strike="noStrike" cap="none">
                <a:solidFill>
                  <a:schemeClr val="dk1"/>
                </a:solidFill>
                <a:latin typeface="Roboto"/>
                <a:ea typeface="Roboto"/>
                <a:cs typeface="Roboto"/>
                <a:sym typeface="Roboto"/>
              </a:rPr>
              <a:t>Atlai es un buen muchacho muy atento a su trabajo me ayudó con todo lo que necesitaba ni en ningún momento me quito la atención explicó todo muy claro y dejo entender todo estoy muy agradecido con su servicio y atención al cliente muchas gracias. Agustín</a:t>
            </a:r>
            <a:endParaRPr sz="1800" b="0" i="0" u="none" strike="noStrike" cap="none">
              <a:solidFill>
                <a:schemeClr val="dk1"/>
              </a:solidFill>
              <a:latin typeface="Arial"/>
              <a:ea typeface="Arial"/>
              <a:cs typeface="Arial"/>
              <a:sym typeface="Arial"/>
            </a:endParaRPr>
          </a:p>
        </p:txBody>
      </p:sp>
      <p:sp>
        <p:nvSpPr>
          <p:cNvPr id="217" name="Google Shape;217;p7"/>
          <p:cNvSpPr/>
          <p:nvPr/>
        </p:nvSpPr>
        <p:spPr>
          <a:xfrm>
            <a:off x="9197737" y="2062480"/>
            <a:ext cx="2721598" cy="600164"/>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100"/>
              <a:buFont typeface="Roboto"/>
              <a:buNone/>
            </a:pPr>
            <a:r>
              <a:rPr lang="en-US" sz="1100" b="0" i="0" u="sng" strike="noStrike" cap="none">
                <a:solidFill>
                  <a:schemeClr val="dk1"/>
                </a:solidFill>
                <a:latin typeface="Roboto"/>
                <a:ea typeface="Roboto"/>
                <a:cs typeface="Roboto"/>
                <a:sym typeface="Roboto"/>
                <a:hlinkClick r:id="rId7">
                  <a:extLst>
                    <a:ext uri="{A12FA001-AC4F-418D-AE19-62706E023703}">
                      <ahyp:hlinkClr xmlns:ahyp="http://schemas.microsoft.com/office/drawing/2018/hyperlinkcolor" val="tx"/>
                    </a:ext>
                  </a:extLst>
                </a:hlinkClick>
              </a:rPr>
              <a:t>Kamin Ervin</a:t>
            </a:r>
            <a:endParaRPr sz="900" b="0" i="0" u="sng" strike="noStrike" cap="none">
              <a:solidFill>
                <a:schemeClr val="dk1"/>
              </a:solidFill>
              <a:latin typeface="Roboto"/>
              <a:ea typeface="Roboto"/>
              <a:cs typeface="Roboto"/>
              <a:sym typeface="Roboto"/>
              <a:hlinkClick r:id="rId7">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EF6C00"/>
              </a:buClr>
              <a:buSzPts val="900"/>
              <a:buFont typeface="Roboto"/>
              <a:buNone/>
            </a:pPr>
            <a:r>
              <a:rPr lang="en-US" sz="900" b="0" i="0" u="sng" strike="noStrike" cap="none">
                <a:solidFill>
                  <a:srgbClr val="EF6C00"/>
                </a:solidFill>
                <a:latin typeface="Roboto"/>
                <a:ea typeface="Roboto"/>
                <a:cs typeface="Roboto"/>
                <a:sym typeface="Roboto"/>
                <a:hlinkClick r:id="rId7">
                  <a:extLst>
                    <a:ext uri="{A12FA001-AC4F-418D-AE19-62706E023703}">
                      <ahyp:hlinkClr xmlns:ahyp="http://schemas.microsoft.com/office/drawing/2018/hyperlinkcolor" val="tx"/>
                    </a:ext>
                  </a:extLst>
                </a:hlinkClick>
              </a:rPr>
              <a:t>Local Guide</a:t>
            </a:r>
            <a:r>
              <a:rPr lang="en-US" sz="900" b="0" i="0" u="sng" strike="noStrike" cap="none">
                <a:solidFill>
                  <a:schemeClr val="dk1"/>
                </a:solidFill>
                <a:latin typeface="Roboto"/>
                <a:ea typeface="Roboto"/>
                <a:cs typeface="Roboto"/>
                <a:sym typeface="Roboto"/>
                <a:hlinkClick r:id="rId7">
                  <a:extLst>
                    <a:ext uri="{A12FA001-AC4F-418D-AE19-62706E023703}">
                      <ahyp:hlinkClr xmlns:ahyp="http://schemas.microsoft.com/office/drawing/2018/hyperlinkcolor" val="tx"/>
                    </a:ext>
                  </a:extLst>
                </a:hlinkClick>
              </a:rPr>
              <a:t> ・39 reviews・3 photos</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EB6E00"/>
              </a:buClr>
              <a:buSzPts val="1000"/>
              <a:buFont typeface="Roboto"/>
              <a:buNone/>
            </a:pPr>
            <a:r>
              <a:rPr lang="en-US" sz="1000" b="0" i="0" u="none" strike="noStrike" cap="none">
                <a:solidFill>
                  <a:srgbClr val="EB6E00"/>
                </a:solidFill>
                <a:latin typeface="Roboto"/>
                <a:ea typeface="Roboto"/>
                <a:cs typeface="Roboto"/>
                <a:sym typeface="Roboto"/>
              </a:rPr>
              <a:t>★★★★★</a:t>
            </a:r>
            <a:r>
              <a:rPr lang="en-US" sz="1000" b="0" i="0" u="none" strike="noStrike" cap="none">
                <a:solidFill>
                  <a:schemeClr val="dk1"/>
                </a:solidFill>
                <a:latin typeface="Roboto"/>
                <a:ea typeface="Roboto"/>
                <a:cs typeface="Roboto"/>
                <a:sym typeface="Roboto"/>
              </a:rPr>
              <a:t> </a:t>
            </a:r>
            <a:r>
              <a:rPr lang="en-US" sz="900" b="0" i="0" u="none" strike="noStrike" cap="none">
                <a:solidFill>
                  <a:schemeClr val="dk1"/>
                </a:solidFill>
                <a:latin typeface="Roboto"/>
                <a:ea typeface="Roboto"/>
                <a:cs typeface="Roboto"/>
                <a:sym typeface="Roboto"/>
              </a:rPr>
              <a:t>11 months ago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Roboto"/>
              <a:buNone/>
            </a:pPr>
            <a:r>
              <a:rPr lang="en-US" sz="900" b="0" i="0" u="none" strike="noStrike" cap="none">
                <a:solidFill>
                  <a:schemeClr val="dk1"/>
                </a:solidFill>
                <a:latin typeface="Roboto"/>
                <a:ea typeface="Roboto"/>
                <a:cs typeface="Roboto"/>
                <a:sym typeface="Roboto"/>
              </a:rPr>
              <a:t>Great price and very nice ppl</a:t>
            </a:r>
            <a:endParaRPr sz="1800" b="0" i="0" u="none" strike="noStrike" cap="none">
              <a:solidFill>
                <a:schemeClr val="dk1"/>
              </a:solidFill>
              <a:latin typeface="Arial"/>
              <a:ea typeface="Arial"/>
              <a:cs typeface="Arial"/>
              <a:sym typeface="Arial"/>
            </a:endParaRPr>
          </a:p>
        </p:txBody>
      </p:sp>
      <p:sp>
        <p:nvSpPr>
          <p:cNvPr id="218" name="Google Shape;218;p7"/>
          <p:cNvSpPr/>
          <p:nvPr/>
        </p:nvSpPr>
        <p:spPr>
          <a:xfrm>
            <a:off x="6190762" y="4156468"/>
            <a:ext cx="2732338" cy="1738938"/>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100"/>
              <a:buFont typeface="Roboto"/>
              <a:buNone/>
            </a:pPr>
            <a:br>
              <a:rPr lang="en-US" sz="1100" b="0" i="0" u="sng" strike="noStrike" cap="none">
                <a:solidFill>
                  <a:schemeClr val="dk1"/>
                </a:solidFill>
                <a:latin typeface="Roboto"/>
                <a:ea typeface="Roboto"/>
                <a:cs typeface="Roboto"/>
                <a:sym typeface="Roboto"/>
                <a:hlinkClick r:id="rId8">
                  <a:extLst>
                    <a:ext uri="{A12FA001-AC4F-418D-AE19-62706E023703}">
                      <ahyp:hlinkClr xmlns:ahyp="http://schemas.microsoft.com/office/drawing/2018/hyperlinkcolor" val="tx"/>
                    </a:ext>
                  </a:extLst>
                </a:hlinkClick>
              </a:rPr>
            </a:br>
            <a:r>
              <a:rPr lang="en-US" sz="1100" b="0" i="0" u="sng" strike="noStrike" cap="none">
                <a:solidFill>
                  <a:schemeClr val="dk1"/>
                </a:solidFill>
                <a:latin typeface="Roboto"/>
                <a:ea typeface="Roboto"/>
                <a:cs typeface="Roboto"/>
                <a:sym typeface="Roboto"/>
                <a:hlinkClick r:id="rId8">
                  <a:extLst>
                    <a:ext uri="{A12FA001-AC4F-418D-AE19-62706E023703}">
                      <ahyp:hlinkClr xmlns:ahyp="http://schemas.microsoft.com/office/drawing/2018/hyperlinkcolor" val="tx"/>
                    </a:ext>
                  </a:extLst>
                </a:hlinkClick>
              </a:rPr>
              <a:t>Rodney Arndt</a:t>
            </a:r>
            <a:endParaRPr sz="900" b="0" i="0" u="sng" strike="noStrike" cap="none">
              <a:solidFill>
                <a:schemeClr val="dk1"/>
              </a:solidFill>
              <a:latin typeface="Roboto"/>
              <a:ea typeface="Roboto"/>
              <a:cs typeface="Roboto"/>
              <a:sym typeface="Roboto"/>
              <a:hlinkClick r:id="rId8">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chemeClr val="dk1"/>
              </a:buClr>
              <a:buSzPts val="900"/>
              <a:buFont typeface="Roboto"/>
              <a:buNone/>
            </a:pPr>
            <a:r>
              <a:rPr lang="en-US" sz="900" b="0" i="0" u="sng" strike="noStrike" cap="none">
                <a:solidFill>
                  <a:schemeClr val="dk1"/>
                </a:solidFill>
                <a:latin typeface="Roboto"/>
                <a:ea typeface="Roboto"/>
                <a:cs typeface="Roboto"/>
                <a:sym typeface="Roboto"/>
                <a:hlinkClick r:id="rId8">
                  <a:extLst>
                    <a:ext uri="{A12FA001-AC4F-418D-AE19-62706E023703}">
                      <ahyp:hlinkClr xmlns:ahyp="http://schemas.microsoft.com/office/drawing/2018/hyperlinkcolor" val="tx"/>
                    </a:ext>
                  </a:extLst>
                </a:hlinkClick>
              </a:rPr>
              <a:t>1 review</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EB6E00"/>
              </a:buClr>
              <a:buSzPts val="1000"/>
              <a:buFont typeface="Roboto"/>
              <a:buNone/>
            </a:pPr>
            <a:r>
              <a:rPr lang="en-US" sz="1000" b="0" i="0" u="none" strike="noStrike" cap="none">
                <a:solidFill>
                  <a:srgbClr val="EB6E00"/>
                </a:solidFill>
                <a:latin typeface="Roboto"/>
                <a:ea typeface="Roboto"/>
                <a:cs typeface="Roboto"/>
                <a:sym typeface="Roboto"/>
              </a:rPr>
              <a:t>★★★★★</a:t>
            </a:r>
            <a:r>
              <a:rPr lang="en-US" sz="1000" b="0" i="0" u="none" strike="noStrike" cap="none">
                <a:solidFill>
                  <a:schemeClr val="dk1"/>
                </a:solidFill>
                <a:latin typeface="Roboto"/>
                <a:ea typeface="Roboto"/>
                <a:cs typeface="Roboto"/>
                <a:sym typeface="Roboto"/>
              </a:rPr>
              <a:t> </a:t>
            </a:r>
            <a:r>
              <a:rPr lang="en-US" sz="900" b="0" i="0" u="none" strike="noStrike" cap="none">
                <a:solidFill>
                  <a:schemeClr val="dk1"/>
                </a:solidFill>
                <a:latin typeface="Roboto"/>
                <a:ea typeface="Roboto"/>
                <a:cs typeface="Roboto"/>
                <a:sym typeface="Roboto"/>
              </a:rPr>
              <a:t>a year ago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Roboto"/>
              <a:buNone/>
            </a:pPr>
            <a:r>
              <a:rPr lang="en-US" sz="900" b="0" i="0" u="none" strike="noStrike" cap="none">
                <a:solidFill>
                  <a:schemeClr val="dk1"/>
                </a:solidFill>
                <a:latin typeface="Roboto"/>
                <a:ea typeface="Roboto"/>
                <a:cs typeface="Roboto"/>
                <a:sym typeface="Roboto"/>
              </a:rPr>
              <a:t>I spoke with Mel first thing this morning needing assistance with obtaining insurance for my 1978 F150. We were not able to get what I needed but Mel was persistent and worked on the issue for me and called me back within the hour with a very workable solution! She was very friendly and professional and she helped solve my problem. She provided excellent customer service! Thanks Mel.</a:t>
            </a:r>
            <a:endParaRPr sz="1800" b="0" i="0" u="none" strike="noStrike" cap="none">
              <a:solidFill>
                <a:schemeClr val="dk1"/>
              </a:solidFill>
              <a:latin typeface="Arial"/>
              <a:ea typeface="Arial"/>
              <a:cs typeface="Arial"/>
              <a:sym typeface="Arial"/>
            </a:endParaRPr>
          </a:p>
        </p:txBody>
      </p:sp>
      <p:sp>
        <p:nvSpPr>
          <p:cNvPr id="219" name="Google Shape;219;p7"/>
          <p:cNvSpPr/>
          <p:nvPr/>
        </p:nvSpPr>
        <p:spPr>
          <a:xfrm>
            <a:off x="260245" y="2007060"/>
            <a:ext cx="2732338" cy="600164"/>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100"/>
              <a:buFont typeface="Roboto"/>
              <a:buNone/>
            </a:pPr>
            <a:r>
              <a:rPr lang="en-US" sz="1100" b="0" i="0" u="sng" strike="noStrike" cap="none">
                <a:solidFill>
                  <a:schemeClr val="dk1"/>
                </a:solidFill>
                <a:latin typeface="Roboto"/>
                <a:ea typeface="Roboto"/>
                <a:cs typeface="Roboto"/>
                <a:sym typeface="Roboto"/>
                <a:hlinkClick r:id="rId9">
                  <a:extLst>
                    <a:ext uri="{A12FA001-AC4F-418D-AE19-62706E023703}">
                      <ahyp:hlinkClr xmlns:ahyp="http://schemas.microsoft.com/office/drawing/2018/hyperlinkcolor" val="tx"/>
                    </a:ext>
                  </a:extLst>
                </a:hlinkClick>
              </a:rPr>
              <a:t>Jennifer Colores</a:t>
            </a:r>
            <a:endParaRPr sz="900" b="0" i="0" u="sng" strike="noStrike" cap="none">
              <a:solidFill>
                <a:schemeClr val="dk1"/>
              </a:solidFill>
              <a:latin typeface="Roboto"/>
              <a:ea typeface="Roboto"/>
              <a:cs typeface="Roboto"/>
              <a:sym typeface="Roboto"/>
              <a:hlinkClick r:id="rId9">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EF6C00"/>
              </a:buClr>
              <a:buSzPts val="900"/>
              <a:buFont typeface="Roboto"/>
              <a:buNone/>
            </a:pPr>
            <a:r>
              <a:rPr lang="en-US" sz="900" b="0" i="0" u="sng" strike="noStrike" cap="none">
                <a:solidFill>
                  <a:srgbClr val="EF6C00"/>
                </a:solidFill>
                <a:latin typeface="Roboto"/>
                <a:ea typeface="Roboto"/>
                <a:cs typeface="Roboto"/>
                <a:sym typeface="Roboto"/>
                <a:hlinkClick r:id="rId9">
                  <a:extLst>
                    <a:ext uri="{A12FA001-AC4F-418D-AE19-62706E023703}">
                      <ahyp:hlinkClr xmlns:ahyp="http://schemas.microsoft.com/office/drawing/2018/hyperlinkcolor" val="tx"/>
                    </a:ext>
                  </a:extLst>
                </a:hlinkClick>
              </a:rPr>
              <a:t>Local Guide</a:t>
            </a:r>
            <a:r>
              <a:rPr lang="en-US" sz="900" b="0" i="0" u="sng" strike="noStrike" cap="none">
                <a:solidFill>
                  <a:schemeClr val="dk1"/>
                </a:solidFill>
                <a:latin typeface="Roboto"/>
                <a:ea typeface="Roboto"/>
                <a:cs typeface="Roboto"/>
                <a:sym typeface="Roboto"/>
                <a:hlinkClick r:id="rId9">
                  <a:extLst>
                    <a:ext uri="{A12FA001-AC4F-418D-AE19-62706E023703}">
                      <ahyp:hlinkClr xmlns:ahyp="http://schemas.microsoft.com/office/drawing/2018/hyperlinkcolor" val="tx"/>
                    </a:ext>
                  </a:extLst>
                </a:hlinkClick>
              </a:rPr>
              <a:t> ・42 reviews</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EB6E00"/>
              </a:buClr>
              <a:buSzPts val="1000"/>
              <a:buFont typeface="Roboto"/>
              <a:buNone/>
            </a:pPr>
            <a:r>
              <a:rPr lang="en-US" sz="1000" b="0" i="0" u="none" strike="noStrike" cap="none">
                <a:solidFill>
                  <a:srgbClr val="EB6E00"/>
                </a:solidFill>
                <a:latin typeface="Roboto"/>
                <a:ea typeface="Roboto"/>
                <a:cs typeface="Roboto"/>
                <a:sym typeface="Roboto"/>
              </a:rPr>
              <a:t>★★★★</a:t>
            </a:r>
            <a:r>
              <a:rPr lang="en-US" sz="1000" b="0" i="0" u="none" strike="noStrike" cap="none">
                <a:solidFill>
                  <a:srgbClr val="D1D1D1"/>
                </a:solidFill>
                <a:latin typeface="Roboto"/>
                <a:ea typeface="Roboto"/>
                <a:cs typeface="Roboto"/>
                <a:sym typeface="Roboto"/>
              </a:rPr>
              <a:t>★</a:t>
            </a:r>
            <a:r>
              <a:rPr lang="en-US" sz="1000" b="0" i="0" u="none" strike="noStrike" cap="none">
                <a:solidFill>
                  <a:schemeClr val="dk1"/>
                </a:solidFill>
                <a:latin typeface="Roboto"/>
                <a:ea typeface="Roboto"/>
                <a:cs typeface="Roboto"/>
                <a:sym typeface="Roboto"/>
              </a:rPr>
              <a:t> </a:t>
            </a:r>
            <a:r>
              <a:rPr lang="en-US" sz="900" b="0" i="0" u="none" strike="noStrike" cap="none">
                <a:solidFill>
                  <a:schemeClr val="dk1"/>
                </a:solidFill>
                <a:latin typeface="Roboto"/>
                <a:ea typeface="Roboto"/>
                <a:cs typeface="Roboto"/>
                <a:sym typeface="Roboto"/>
              </a:rPr>
              <a:t>a year ago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Roboto"/>
              <a:buNone/>
            </a:pPr>
            <a:r>
              <a:rPr lang="en-US" sz="900" b="0" i="0" u="none" strike="noStrike" cap="none">
                <a:solidFill>
                  <a:schemeClr val="dk1"/>
                </a:solidFill>
                <a:latin typeface="Roboto"/>
                <a:ea typeface="Roboto"/>
                <a:cs typeface="Roboto"/>
                <a:sym typeface="Roboto"/>
              </a:rPr>
              <a:t>Staff is friendly and looks for ways to help you.</a:t>
            </a:r>
            <a:endParaRPr sz="1800" b="0" i="0" u="none" strike="noStrike" cap="none">
              <a:solidFill>
                <a:schemeClr val="dk1"/>
              </a:solidFill>
              <a:latin typeface="Arial"/>
              <a:ea typeface="Arial"/>
              <a:cs typeface="Arial"/>
              <a:sym typeface="Arial"/>
            </a:endParaRPr>
          </a:p>
        </p:txBody>
      </p:sp>
      <p:sp>
        <p:nvSpPr>
          <p:cNvPr id="220" name="Google Shape;220;p7"/>
          <p:cNvSpPr/>
          <p:nvPr/>
        </p:nvSpPr>
        <p:spPr>
          <a:xfrm>
            <a:off x="7249819" y="3102911"/>
            <a:ext cx="1432879" cy="1441523"/>
          </a:xfrm>
          <a:prstGeom prst="ellipse">
            <a:avLst/>
          </a:prstGeom>
          <a:blipFill rotWithShape="1">
            <a:blip r:embed="rId10">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7"/>
          <p:cNvSpPr/>
          <p:nvPr/>
        </p:nvSpPr>
        <p:spPr>
          <a:xfrm>
            <a:off x="4301112" y="951150"/>
            <a:ext cx="1432879" cy="1441523"/>
          </a:xfrm>
          <a:prstGeom prst="ellipse">
            <a:avLst/>
          </a:prstGeom>
          <a:blipFill rotWithShape="1">
            <a:blip r:embed="rId11">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7"/>
          <p:cNvSpPr/>
          <p:nvPr/>
        </p:nvSpPr>
        <p:spPr>
          <a:xfrm>
            <a:off x="4372175" y="3082103"/>
            <a:ext cx="1432879" cy="1441523"/>
          </a:xfrm>
          <a:prstGeom prst="ellipse">
            <a:avLst/>
          </a:prstGeom>
          <a:blipFill rotWithShape="1">
            <a:blip r:embed="rId12">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7"/>
          <p:cNvSpPr/>
          <p:nvPr/>
        </p:nvSpPr>
        <p:spPr>
          <a:xfrm>
            <a:off x="1318222" y="3090034"/>
            <a:ext cx="1432879" cy="1441523"/>
          </a:xfrm>
          <a:prstGeom prst="ellipse">
            <a:avLst/>
          </a:prstGeom>
          <a:blipFill rotWithShape="1">
            <a:blip r:embed="rId13">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p7"/>
          <p:cNvSpPr/>
          <p:nvPr/>
        </p:nvSpPr>
        <p:spPr>
          <a:xfrm>
            <a:off x="1422325" y="951149"/>
            <a:ext cx="1432879" cy="1441523"/>
          </a:xfrm>
          <a:prstGeom prst="ellipse">
            <a:avLst/>
          </a:prstGeom>
          <a:blipFill rotWithShape="1">
            <a:blip r:embed="rId14">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7"/>
          <p:cNvSpPr/>
          <p:nvPr/>
        </p:nvSpPr>
        <p:spPr>
          <a:xfrm>
            <a:off x="10367865" y="782468"/>
            <a:ext cx="1432880" cy="1441522"/>
          </a:xfrm>
          <a:prstGeom prst="ellipse">
            <a:avLst/>
          </a:prstGeom>
          <a:blipFill rotWithShape="1">
            <a:blip r:embed="rId15">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7"/>
          <p:cNvSpPr/>
          <p:nvPr/>
        </p:nvSpPr>
        <p:spPr>
          <a:xfrm>
            <a:off x="10367865" y="3147319"/>
            <a:ext cx="1432880" cy="1441522"/>
          </a:xfrm>
          <a:prstGeom prst="ellipse">
            <a:avLst/>
          </a:prstGeom>
          <a:blipFill rotWithShape="1">
            <a:blip r:embed="rId16">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 name="Google Shape;227;p7"/>
          <p:cNvSpPr/>
          <p:nvPr/>
        </p:nvSpPr>
        <p:spPr>
          <a:xfrm>
            <a:off x="7179794" y="907713"/>
            <a:ext cx="1432879" cy="1441523"/>
          </a:xfrm>
          <a:prstGeom prst="ellipse">
            <a:avLst/>
          </a:prstGeom>
          <a:blipFill rotWithShape="1">
            <a:blip r:embed="rId17">
              <a:alphaModFix/>
            </a:blip>
            <a:stretch>
              <a:fillRect/>
            </a:stretch>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8"/>
          <p:cNvSpPr txBox="1">
            <a:spLocks noGrp="1"/>
          </p:cNvSpPr>
          <p:nvPr>
            <p:ph type="body" idx="1"/>
          </p:nvPr>
        </p:nvSpPr>
        <p:spPr>
          <a:xfrm>
            <a:off x="195072" y="1111168"/>
            <a:ext cx="5900927" cy="5923319"/>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10"/>
              <a:buChar char="⚫"/>
            </a:pPr>
            <a:r>
              <a:rPr lang="en-US"/>
              <a:t>Auto insurance—nearly 200M policies nationwide</a:t>
            </a:r>
            <a:endParaRPr/>
          </a:p>
          <a:p>
            <a:pPr marL="274320" lvl="0" indent="-274320" algn="l" rtl="0">
              <a:lnSpc>
                <a:spcPct val="100000"/>
              </a:lnSpc>
              <a:spcBef>
                <a:spcPts val="580"/>
              </a:spcBef>
              <a:spcAft>
                <a:spcPts val="0"/>
              </a:spcAft>
              <a:buSzPts val="2210"/>
              <a:buChar char="⚫"/>
            </a:pPr>
            <a:r>
              <a:rPr lang="en-US"/>
              <a:t>~80% sold by independent agents (like AAAA)</a:t>
            </a:r>
            <a:endParaRPr/>
          </a:p>
          <a:p>
            <a:pPr marL="274320" lvl="0" indent="-274320" algn="l" rtl="0">
              <a:lnSpc>
                <a:spcPct val="100000"/>
              </a:lnSpc>
              <a:spcBef>
                <a:spcPts val="580"/>
              </a:spcBef>
              <a:spcAft>
                <a:spcPts val="0"/>
              </a:spcAft>
              <a:buSzPts val="2210"/>
              <a:buChar char="⚫"/>
            </a:pPr>
            <a:r>
              <a:rPr lang="en-US"/>
              <a:t>Auto insurance is REQUIRED BY LAW</a:t>
            </a:r>
            <a:endParaRPr/>
          </a:p>
          <a:p>
            <a:pPr marL="274320" lvl="0" indent="-274320" algn="l" rtl="0">
              <a:lnSpc>
                <a:spcPct val="100000"/>
              </a:lnSpc>
              <a:spcBef>
                <a:spcPts val="580"/>
              </a:spcBef>
              <a:spcAft>
                <a:spcPts val="0"/>
              </a:spcAft>
              <a:buSzPts val="2210"/>
              <a:buChar char="⚫"/>
            </a:pPr>
            <a:r>
              <a:rPr lang="en-US"/>
              <a:t>Target demographics is Latino community—fastest growing demographic in the nation</a:t>
            </a:r>
            <a:endParaRPr/>
          </a:p>
          <a:p>
            <a:pPr marL="274320" lvl="0" indent="-274320" algn="l" rtl="0">
              <a:lnSpc>
                <a:spcPct val="100000"/>
              </a:lnSpc>
              <a:spcBef>
                <a:spcPts val="580"/>
              </a:spcBef>
              <a:spcAft>
                <a:spcPts val="0"/>
              </a:spcAft>
              <a:buSzPts val="2210"/>
              <a:buChar char="⚫"/>
            </a:pPr>
            <a:r>
              <a:rPr lang="en-US"/>
              <a:t>Non-standard market prefers F2F sales and interaction in person—locations are key to success</a:t>
            </a:r>
            <a:endParaRPr/>
          </a:p>
        </p:txBody>
      </p:sp>
      <p:sp>
        <p:nvSpPr>
          <p:cNvPr id="234" name="Google Shape;234;p8"/>
          <p:cNvSpPr txBox="1">
            <a:spLocks noGrp="1"/>
          </p:cNvSpPr>
          <p:nvPr>
            <p:ph type="title"/>
          </p:nvPr>
        </p:nvSpPr>
        <p:spPr>
          <a:xfrm>
            <a:off x="1219200" y="-433699"/>
            <a:ext cx="10363200" cy="1143000"/>
          </a:xfrm>
          <a:prstGeom prst="rect">
            <a:avLst/>
          </a:prstGeom>
          <a:noFill/>
          <a:ln>
            <a:noFill/>
          </a:ln>
        </p:spPr>
        <p:txBody>
          <a:bodyPr spcFirstLastPara="1" wrap="square" lIns="91425" tIns="45700" rIns="91425" bIns="91425" anchor="b" anchorCtr="0">
            <a:normAutofit/>
          </a:bodyPr>
          <a:lstStyle/>
          <a:p>
            <a:pPr marL="0" lvl="0" indent="0" algn="l" rtl="0">
              <a:lnSpc>
                <a:spcPct val="100000"/>
              </a:lnSpc>
              <a:spcBef>
                <a:spcPts val="0"/>
              </a:spcBef>
              <a:spcAft>
                <a:spcPts val="0"/>
              </a:spcAft>
              <a:buClr>
                <a:srgbClr val="FF0000"/>
              </a:buClr>
              <a:buSzPts val="4000"/>
              <a:buFont typeface="Cambria"/>
              <a:buNone/>
            </a:pPr>
            <a:r>
              <a:rPr lang="en-US">
                <a:solidFill>
                  <a:srgbClr val="FF0000"/>
                </a:solidFill>
              </a:rPr>
              <a:t>Insurance &amp; Tax Industry</a:t>
            </a:r>
            <a:endParaRPr/>
          </a:p>
        </p:txBody>
      </p:sp>
      <p:sp>
        <p:nvSpPr>
          <p:cNvPr id="235" name="Google Shape;235;p8"/>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p>
            <a:pPr marL="0" lvl="0" indent="0" algn="ctr" rtl="0">
              <a:lnSpc>
                <a:spcPct val="100000"/>
              </a:lnSpc>
              <a:spcBef>
                <a:spcPts val="0"/>
              </a:spcBef>
              <a:spcAft>
                <a:spcPts val="0"/>
              </a:spcAft>
              <a:buSzPts val="1400"/>
              <a:buNone/>
            </a:pPr>
            <a:fld id="{00000000-1234-1234-1234-123412341234}" type="slidenum">
              <a:rPr lang="en-US"/>
              <a:t>8</a:t>
            </a:fld>
            <a:endParaRPr/>
          </a:p>
        </p:txBody>
      </p:sp>
      <p:pic>
        <p:nvPicPr>
          <p:cNvPr id="236" name="Google Shape;236;p8"/>
          <p:cNvPicPr preferRelativeResize="0"/>
          <p:nvPr/>
        </p:nvPicPr>
        <p:blipFill rotWithShape="1">
          <a:blip r:embed="rId3">
            <a:alphaModFix/>
          </a:blip>
          <a:srcRect/>
          <a:stretch/>
        </p:blipFill>
        <p:spPr>
          <a:xfrm>
            <a:off x="9454942" y="31092"/>
            <a:ext cx="2737057" cy="678209"/>
          </a:xfrm>
          <a:prstGeom prst="rect">
            <a:avLst/>
          </a:prstGeom>
          <a:noFill/>
          <a:ln>
            <a:noFill/>
          </a:ln>
        </p:spPr>
      </p:pic>
      <p:sp>
        <p:nvSpPr>
          <p:cNvPr id="237" name="Google Shape;237;p8"/>
          <p:cNvSpPr txBox="1"/>
          <p:nvPr/>
        </p:nvSpPr>
        <p:spPr>
          <a:xfrm>
            <a:off x="5926313" y="1121811"/>
            <a:ext cx="6265686" cy="5923319"/>
          </a:xfrm>
          <a:prstGeom prst="rect">
            <a:avLst/>
          </a:prstGeom>
          <a:noFill/>
          <a:ln>
            <a:noFill/>
          </a:ln>
        </p:spPr>
        <p:txBody>
          <a:bodyPr spcFirstLastPara="1" wrap="square" lIns="91425" tIns="45700" rIns="91425" bIns="45700" anchor="t" anchorCtr="0">
            <a:normAutofit/>
          </a:bodyPr>
          <a:lstStyle/>
          <a:p>
            <a:pPr marL="274320" marR="0" lvl="0" indent="-274320" algn="l" rtl="0">
              <a:lnSpc>
                <a:spcPct val="100000"/>
              </a:lnSpc>
              <a:spcBef>
                <a:spcPts val="0"/>
              </a:spcBef>
              <a:spcAft>
                <a:spcPts val="0"/>
              </a:spcAft>
              <a:buClr>
                <a:schemeClr val="accent1"/>
              </a:buClr>
              <a:buSzPts val="2210"/>
              <a:buFont typeface="Noto Sans Symbols"/>
              <a:buChar char="⚫"/>
            </a:pPr>
            <a:r>
              <a:rPr lang="en-US" sz="2600" b="0" i="0" u="none" strike="noStrike" cap="none">
                <a:solidFill>
                  <a:schemeClr val="dk1"/>
                </a:solidFill>
                <a:latin typeface="Calibri"/>
                <a:ea typeface="Calibri"/>
                <a:cs typeface="Calibri"/>
                <a:sym typeface="Calibri"/>
              </a:rPr>
              <a:t>Tax industry—nearly $20B industry (yes B as in Billion)</a:t>
            </a:r>
            <a:endParaRPr sz="1400" b="0" i="0" u="none" strike="noStrike" cap="none">
              <a:solidFill>
                <a:srgbClr val="000000"/>
              </a:solidFill>
              <a:latin typeface="Arial"/>
              <a:ea typeface="Arial"/>
              <a:cs typeface="Arial"/>
              <a:sym typeface="Arial"/>
            </a:endParaRPr>
          </a:p>
          <a:p>
            <a:pPr marL="274320" marR="0" lvl="0" indent="-274320" algn="l" rtl="0">
              <a:lnSpc>
                <a:spcPct val="100000"/>
              </a:lnSpc>
              <a:spcBef>
                <a:spcPts val="580"/>
              </a:spcBef>
              <a:spcAft>
                <a:spcPts val="0"/>
              </a:spcAft>
              <a:buClr>
                <a:schemeClr val="accent1"/>
              </a:buClr>
              <a:buSzPts val="2210"/>
              <a:buFont typeface="Noto Sans Symbols"/>
              <a:buChar char="⚫"/>
            </a:pPr>
            <a:r>
              <a:rPr lang="en-US" sz="2600" b="0" i="0" u="none" strike="noStrike" cap="none">
                <a:solidFill>
                  <a:schemeClr val="dk1"/>
                </a:solidFill>
                <a:latin typeface="Calibri"/>
                <a:ea typeface="Calibri"/>
                <a:cs typeface="Calibri"/>
                <a:sym typeface="Calibri"/>
              </a:rPr>
              <a:t>240M tax returns filed each year according to IRS</a:t>
            </a:r>
            <a:endParaRPr sz="1400" b="0" i="0" u="none" strike="noStrike" cap="none">
              <a:solidFill>
                <a:srgbClr val="000000"/>
              </a:solidFill>
              <a:latin typeface="Arial"/>
              <a:ea typeface="Arial"/>
              <a:cs typeface="Arial"/>
              <a:sym typeface="Arial"/>
            </a:endParaRPr>
          </a:p>
          <a:p>
            <a:pPr marL="274320" marR="0" lvl="0" indent="-274320" algn="l" rtl="0">
              <a:lnSpc>
                <a:spcPct val="100000"/>
              </a:lnSpc>
              <a:spcBef>
                <a:spcPts val="580"/>
              </a:spcBef>
              <a:spcAft>
                <a:spcPts val="0"/>
              </a:spcAft>
              <a:buClr>
                <a:schemeClr val="accent1"/>
              </a:buClr>
              <a:buSzPts val="2210"/>
              <a:buFont typeface="Noto Sans Symbols"/>
              <a:buChar char="⚫"/>
            </a:pPr>
            <a:r>
              <a:rPr lang="en-US" sz="2600" b="0" i="0" u="none" strike="noStrike" cap="none">
                <a:solidFill>
                  <a:schemeClr val="dk1"/>
                </a:solidFill>
                <a:latin typeface="Calibri"/>
                <a:ea typeface="Calibri"/>
                <a:cs typeface="Calibri"/>
                <a:sym typeface="Calibri"/>
              </a:rPr>
              <a:t>Target demographics-Latino community show tax return filings increasing at 5% annually</a:t>
            </a:r>
            <a:endParaRPr sz="1400" b="0" i="0" u="none" strike="noStrike" cap="none">
              <a:solidFill>
                <a:srgbClr val="000000"/>
              </a:solidFill>
              <a:latin typeface="Arial"/>
              <a:ea typeface="Arial"/>
              <a:cs typeface="Arial"/>
              <a:sym typeface="Arial"/>
            </a:endParaRPr>
          </a:p>
          <a:p>
            <a:pPr marL="274320" marR="0" lvl="0" indent="-274320" algn="l" rtl="0">
              <a:lnSpc>
                <a:spcPct val="100000"/>
              </a:lnSpc>
              <a:spcBef>
                <a:spcPts val="580"/>
              </a:spcBef>
              <a:spcAft>
                <a:spcPts val="0"/>
              </a:spcAft>
              <a:buClr>
                <a:schemeClr val="accent1"/>
              </a:buClr>
              <a:buSzPts val="2210"/>
              <a:buFont typeface="Noto Sans Symbols"/>
              <a:buChar char="⚫"/>
            </a:pPr>
            <a:r>
              <a:rPr lang="en-US" sz="2600" b="0" i="0" u="none" strike="noStrike" cap="none">
                <a:solidFill>
                  <a:schemeClr val="dk1"/>
                </a:solidFill>
                <a:latin typeface="Calibri"/>
                <a:ea typeface="Calibri"/>
                <a:cs typeface="Calibri"/>
                <a:sym typeface="Calibri"/>
              </a:rPr>
              <a:t>Latinos paid over $130B in federal taxes!!</a:t>
            </a:r>
            <a:endParaRPr sz="1400" b="0" i="0" u="none" strike="noStrike" cap="none">
              <a:solidFill>
                <a:srgbClr val="000000"/>
              </a:solidFill>
              <a:latin typeface="Arial"/>
              <a:ea typeface="Arial"/>
              <a:cs typeface="Arial"/>
              <a:sym typeface="Arial"/>
            </a:endParaRPr>
          </a:p>
          <a:p>
            <a:pPr marL="274320" marR="0" lvl="0" indent="-274320" algn="l" rtl="0">
              <a:lnSpc>
                <a:spcPct val="100000"/>
              </a:lnSpc>
              <a:spcBef>
                <a:spcPts val="580"/>
              </a:spcBef>
              <a:spcAft>
                <a:spcPts val="0"/>
              </a:spcAft>
              <a:buClr>
                <a:schemeClr val="accent1"/>
              </a:buClr>
              <a:buSzPts val="2210"/>
              <a:buFont typeface="Noto Sans Symbols"/>
              <a:buChar char="⚫"/>
            </a:pPr>
            <a:r>
              <a:rPr lang="en-US" sz="2600" b="0" i="0" u="none" strike="noStrike" cap="none">
                <a:solidFill>
                  <a:schemeClr val="dk1"/>
                </a:solidFill>
                <a:latin typeface="Calibri"/>
                <a:ea typeface="Calibri"/>
                <a:cs typeface="Calibri"/>
                <a:sym typeface="Calibri"/>
              </a:rPr>
              <a:t>Non-standard market represents in excess of 30% of the total market</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9"/>
          <p:cNvSpPr txBox="1">
            <a:spLocks noGrp="1"/>
          </p:cNvSpPr>
          <p:nvPr>
            <p:ph type="body" idx="1"/>
          </p:nvPr>
        </p:nvSpPr>
        <p:spPr>
          <a:xfrm>
            <a:off x="195072" y="1068523"/>
            <a:ext cx="6195096" cy="4545467"/>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210"/>
              <a:buChar char="⚫"/>
            </a:pPr>
            <a:r>
              <a:rPr lang="en-US"/>
              <a:t>Aaaa</a:t>
            </a:r>
            <a:endParaRPr/>
          </a:p>
          <a:p>
            <a:pPr marL="274320" lvl="0" indent="-274320" algn="l" rtl="0">
              <a:lnSpc>
                <a:spcPct val="100000"/>
              </a:lnSpc>
              <a:spcBef>
                <a:spcPts val="580"/>
              </a:spcBef>
              <a:spcAft>
                <a:spcPts val="0"/>
              </a:spcAft>
              <a:buSzPts val="2210"/>
              <a:buChar char="⚫"/>
            </a:pPr>
            <a:r>
              <a:rPr lang="en-US"/>
              <a:t>Aaaa</a:t>
            </a:r>
            <a:endParaRPr/>
          </a:p>
          <a:p>
            <a:pPr marL="274320" lvl="0" indent="-274320" algn="l" rtl="0">
              <a:lnSpc>
                <a:spcPct val="100000"/>
              </a:lnSpc>
              <a:spcBef>
                <a:spcPts val="580"/>
              </a:spcBef>
              <a:spcAft>
                <a:spcPts val="0"/>
              </a:spcAft>
              <a:buSzPts val="2210"/>
              <a:buChar char="⚫"/>
            </a:pPr>
            <a:r>
              <a:rPr lang="en-US"/>
              <a:t>Aaa</a:t>
            </a:r>
            <a:endParaRPr/>
          </a:p>
          <a:p>
            <a:pPr marL="274320" lvl="0" indent="-133985" algn="l" rtl="0">
              <a:lnSpc>
                <a:spcPct val="100000"/>
              </a:lnSpc>
              <a:spcBef>
                <a:spcPts val="580"/>
              </a:spcBef>
              <a:spcAft>
                <a:spcPts val="0"/>
              </a:spcAft>
              <a:buSzPts val="2210"/>
              <a:buNone/>
            </a:pPr>
            <a:endParaRPr/>
          </a:p>
        </p:txBody>
      </p:sp>
      <p:sp>
        <p:nvSpPr>
          <p:cNvPr id="244" name="Google Shape;244;p9"/>
          <p:cNvSpPr txBox="1">
            <a:spLocks noGrp="1"/>
          </p:cNvSpPr>
          <p:nvPr>
            <p:ph type="title"/>
          </p:nvPr>
        </p:nvSpPr>
        <p:spPr>
          <a:xfrm>
            <a:off x="1219200" y="-433699"/>
            <a:ext cx="10363200" cy="1143000"/>
          </a:xfrm>
          <a:prstGeom prst="rect">
            <a:avLst/>
          </a:prstGeom>
          <a:noFill/>
          <a:ln>
            <a:noFill/>
          </a:ln>
        </p:spPr>
        <p:txBody>
          <a:bodyPr spcFirstLastPara="1" wrap="square" lIns="91425" tIns="45700" rIns="91425" bIns="91425" anchor="b" anchorCtr="0">
            <a:normAutofit/>
          </a:bodyPr>
          <a:lstStyle/>
          <a:p>
            <a:pPr marL="0" lvl="0" indent="0" algn="l" rtl="0">
              <a:lnSpc>
                <a:spcPct val="100000"/>
              </a:lnSpc>
              <a:spcBef>
                <a:spcPts val="0"/>
              </a:spcBef>
              <a:spcAft>
                <a:spcPts val="0"/>
              </a:spcAft>
              <a:buClr>
                <a:srgbClr val="FF0000"/>
              </a:buClr>
              <a:buSzPts val="4000"/>
              <a:buFont typeface="Cambria"/>
              <a:buNone/>
            </a:pPr>
            <a:r>
              <a:rPr lang="en-US">
                <a:solidFill>
                  <a:srgbClr val="FF0000"/>
                </a:solidFill>
              </a:rPr>
              <a:t>Non-Standard Insurance Market</a:t>
            </a:r>
            <a:endParaRPr/>
          </a:p>
        </p:txBody>
      </p:sp>
      <p:sp>
        <p:nvSpPr>
          <p:cNvPr id="245" name="Google Shape;245;p9"/>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Clr>
                <a:srgbClr val="FFFFFF"/>
              </a:buClr>
              <a:buSzPts val="1400"/>
              <a:buFont typeface="Cambria"/>
              <a:buNone/>
            </a:pPr>
            <a:fld id="{00000000-1234-1234-1234-123412341234}" type="slidenum">
              <a:rPr lang="en-US" sz="1400" b="0" i="0" u="none" strike="noStrike" cap="none">
                <a:solidFill>
                  <a:srgbClr val="FFFFFF"/>
                </a:solidFill>
                <a:latin typeface="Cambria"/>
                <a:ea typeface="Cambria"/>
                <a:cs typeface="Cambria"/>
                <a:sym typeface="Cambria"/>
              </a:rPr>
              <a:t>9</a:t>
            </a:fld>
            <a:endParaRPr sz="1400" b="0" i="0" u="none" strike="noStrike" cap="none">
              <a:solidFill>
                <a:srgbClr val="FFFFFF"/>
              </a:solidFill>
              <a:latin typeface="Cambria"/>
              <a:ea typeface="Cambria"/>
              <a:cs typeface="Cambria"/>
              <a:sym typeface="Cambria"/>
            </a:endParaRPr>
          </a:p>
        </p:txBody>
      </p:sp>
      <p:pic>
        <p:nvPicPr>
          <p:cNvPr id="246" name="Google Shape;246;p9"/>
          <p:cNvPicPr preferRelativeResize="0"/>
          <p:nvPr/>
        </p:nvPicPr>
        <p:blipFill rotWithShape="1">
          <a:blip r:embed="rId3">
            <a:alphaModFix/>
          </a:blip>
          <a:srcRect/>
          <a:stretch/>
        </p:blipFill>
        <p:spPr>
          <a:xfrm>
            <a:off x="9454942" y="31092"/>
            <a:ext cx="2737057" cy="678209"/>
          </a:xfrm>
          <a:prstGeom prst="rect">
            <a:avLst/>
          </a:prstGeom>
          <a:noFill/>
          <a:ln>
            <a:noFill/>
          </a:ln>
        </p:spPr>
      </p:pic>
      <p:graphicFrame>
        <p:nvGraphicFramePr>
          <p:cNvPr id="247" name="Google Shape;247;p9"/>
          <p:cNvGraphicFramePr/>
          <p:nvPr/>
        </p:nvGraphicFramePr>
        <p:xfrm>
          <a:off x="6883870" y="1068524"/>
          <a:ext cx="3000000" cy="3000000"/>
        </p:xfrm>
        <a:graphic>
          <a:graphicData uri="http://schemas.openxmlformats.org/drawingml/2006/table">
            <a:tbl>
              <a:tblPr firstRow="1" bandRow="1">
                <a:noFill/>
                <a:tableStyleId>{10126C07-1B5A-4D21-B320-E29C7561539C}</a:tableStyleId>
              </a:tblPr>
              <a:tblGrid>
                <a:gridCol w="2571075">
                  <a:extLst>
                    <a:ext uri="{9D8B030D-6E8A-4147-A177-3AD203B41FA5}">
                      <a16:colId xmlns:a16="http://schemas.microsoft.com/office/drawing/2014/main" val="20000"/>
                    </a:ext>
                  </a:extLst>
                </a:gridCol>
                <a:gridCol w="2571075">
                  <a:extLst>
                    <a:ext uri="{9D8B030D-6E8A-4147-A177-3AD203B41FA5}">
                      <a16:colId xmlns:a16="http://schemas.microsoft.com/office/drawing/2014/main" val="20001"/>
                    </a:ext>
                  </a:extLst>
                </a:gridCol>
              </a:tblGrid>
              <a:tr h="370850">
                <a:tc gridSpan="2">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t>Products Offered</a:t>
                      </a:r>
                      <a:endParaRPr sz="140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Auto</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Roadside Assistance</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Motorcycle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Mexico Insurance</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Homeowners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AD&amp;D/Life Insurance</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Renters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Tax Preparation Service</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Commercial</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u="none" strike="noStrike" cap="none"/>
                        <a:t>No License Insurance</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General Liability</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u="none" strike="noStrike" cap="none"/>
                        <a:t>SR22 / DUI</a:t>
                      </a:r>
                      <a:endParaRPr sz="1400" u="none" strike="noStrike" cap="none"/>
                    </a:p>
                  </a:txBody>
                  <a:tcPr marL="91450" marR="91450" marT="45725" marB="45725"/>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Bonds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Boat/ATV</a:t>
                      </a:r>
                      <a:endParaRPr sz="1400" u="none" strike="noStrike" cap="none"/>
                    </a:p>
                  </a:txBody>
                  <a:tcPr marL="91450" marR="91450" marT="45725" marB="45725"/>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Campers/RV</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Worker’s Compensation</a:t>
                      </a:r>
                      <a:endParaRPr sz="1400" u="none" strike="noStrike" cap="none"/>
                    </a:p>
                  </a:txBody>
                  <a:tcPr marL="91450" marR="91450" marT="45725" marB="45725"/>
                </a:tc>
                <a:extLst>
                  <a:ext uri="{0D108BD9-81ED-4DB2-BD59-A6C34878D82A}">
                    <a16:rowId xmlns:a16="http://schemas.microsoft.com/office/drawing/2014/main" val="10008"/>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Progressive (Standard)</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9"/>
                  </a:ext>
                </a:extLst>
              </a:tr>
            </a:tbl>
          </a:graphicData>
        </a:graphic>
      </p:graphicFrame>
      <p:sp>
        <p:nvSpPr>
          <p:cNvPr id="248" name="Google Shape;248;p9"/>
          <p:cNvSpPr/>
          <p:nvPr/>
        </p:nvSpPr>
        <p:spPr>
          <a:xfrm>
            <a:off x="1381788" y="6264956"/>
            <a:ext cx="10038000" cy="711600"/>
          </a:xfrm>
          <a:prstGeom prst="roundRect">
            <a:avLst>
              <a:gd name="adj" fmla="val 16667"/>
            </a:avLst>
          </a:prstGeom>
          <a:gradFill>
            <a:gsLst>
              <a:gs pos="0">
                <a:srgbClr val="F2A49B"/>
              </a:gs>
              <a:gs pos="19000">
                <a:srgbClr val="F4B19A"/>
              </a:gs>
              <a:gs pos="100000">
                <a:srgbClr val="F4B19A"/>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Non Standard market is growing aggressively</a:t>
            </a:r>
            <a:endParaRPr sz="1400" b="0" i="0" u="none" strike="noStrike" cap="none">
              <a:solidFill>
                <a:srgbClr val="000000"/>
              </a:solidFill>
              <a:latin typeface="Arial"/>
              <a:ea typeface="Arial"/>
              <a:cs typeface="Arial"/>
              <a:sym typeface="Arial"/>
            </a:endParaRPr>
          </a:p>
        </p:txBody>
      </p:sp>
      <p:pic>
        <p:nvPicPr>
          <p:cNvPr id="249" name="Google Shape;249;p9"/>
          <p:cNvPicPr preferRelativeResize="0"/>
          <p:nvPr/>
        </p:nvPicPr>
        <p:blipFill rotWithShape="1">
          <a:blip r:embed="rId4">
            <a:alphaModFix/>
          </a:blip>
          <a:srcRect/>
          <a:stretch/>
        </p:blipFill>
        <p:spPr>
          <a:xfrm>
            <a:off x="350518" y="665597"/>
            <a:ext cx="11111380" cy="5326063"/>
          </a:xfrm>
          <a:prstGeom prst="rect">
            <a:avLst/>
          </a:prstGeom>
          <a:noFill/>
          <a:ln>
            <a:noFill/>
          </a:ln>
        </p:spPr>
      </p:pic>
      <p:pic>
        <p:nvPicPr>
          <p:cNvPr id="250" name="Google Shape;250;p9"/>
          <p:cNvPicPr preferRelativeResize="0"/>
          <p:nvPr/>
        </p:nvPicPr>
        <p:blipFill rotWithShape="1">
          <a:blip r:embed="rId5">
            <a:alphaModFix/>
          </a:blip>
          <a:srcRect/>
          <a:stretch/>
        </p:blipFill>
        <p:spPr>
          <a:xfrm>
            <a:off x="4278505" y="715359"/>
            <a:ext cx="8820150" cy="55435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Business plan presentation">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1603</Words>
  <Application>Microsoft Office PowerPoint</Application>
  <PresentationFormat>Widescreen</PresentationFormat>
  <Paragraphs>207</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 Black</vt:lpstr>
      <vt:lpstr>Roboto</vt:lpstr>
      <vt:lpstr>Antonio</vt:lpstr>
      <vt:lpstr>Calibri</vt:lpstr>
      <vt:lpstr>Arial</vt:lpstr>
      <vt:lpstr>Noto Sans Symbols</vt:lpstr>
      <vt:lpstr>Cambria</vt:lpstr>
      <vt:lpstr>Business plan presentation</vt:lpstr>
      <vt:lpstr>AAAA Insurance Overview</vt:lpstr>
      <vt:lpstr>About Us</vt:lpstr>
      <vt:lpstr>Company History</vt:lpstr>
      <vt:lpstr>AAAA Offices vs. Independent Agencies</vt:lpstr>
      <vt:lpstr>National Marketing Campaigns</vt:lpstr>
      <vt:lpstr>Corporate Headquarters—Houston, TX</vt:lpstr>
      <vt:lpstr>What Customers are Saying About AAAA</vt:lpstr>
      <vt:lpstr>Insurance &amp; Tax Industry</vt:lpstr>
      <vt:lpstr>Non-Standard Insurance Market</vt:lpstr>
      <vt:lpstr>AAAA Business Model</vt:lpstr>
      <vt:lpstr>AAAA Location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AAAA Insurance Overview</dc:title>
  <cp:lastModifiedBy>Ewen, Stephanie</cp:lastModifiedBy>
  <cp:revision>1</cp:revision>
  <dcterms:created xsi:type="dcterms:W3CDTF">2014-09-21T14:47:34Z</dcterms:created>
  <dcterms:modified xsi:type="dcterms:W3CDTF">2021-11-30T20:22:14Z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TC034606629991</vt:lpwstr>
  </property>
</Properties>
</file>